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y="5143500" cx="9144000"/>
  <p:notesSz cx="6858000" cy="9144000"/>
  <p:embeddedFontLst>
    <p:embeddedFont>
      <p:font typeface="Proxima Nova"/>
      <p:regular r:id="rId59"/>
      <p:bold r:id="rId60"/>
      <p:italic r:id="rId61"/>
      <p:boldItalic r:id="rId62"/>
    </p:embeddedFont>
    <p:embeddedFont>
      <p:font typeface="Tahoma"/>
      <p:regular r:id="rId63"/>
      <p:bold r:id="rId64"/>
    </p:embeddedFont>
    <p:embeddedFont>
      <p:font typeface="Proxima Nova Extrabold"/>
      <p:bold r:id="rId65"/>
    </p:embeddedFont>
    <p:embeddedFont>
      <p:font typeface="Nunito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0" roundtripDataSignature="AMtx7mh5suwFm+g3oAKY0oDeBo/hhaZZ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customschemas.google.com/relationships/presentationmetadata" Target="meta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6.xml"/><Relationship Id="rId64" Type="http://schemas.openxmlformats.org/officeDocument/2006/relationships/font" Target="fonts/Tahoma-bold.fntdata"/><Relationship Id="rId63" Type="http://schemas.openxmlformats.org/officeDocument/2006/relationships/font" Target="fonts/Tahoma-regular.fntdata"/><Relationship Id="rId22" Type="http://schemas.openxmlformats.org/officeDocument/2006/relationships/slide" Target="slides/slide18.xml"/><Relationship Id="rId66" Type="http://schemas.openxmlformats.org/officeDocument/2006/relationships/font" Target="fonts/NunitoSans-regular.fntdata"/><Relationship Id="rId21" Type="http://schemas.openxmlformats.org/officeDocument/2006/relationships/slide" Target="slides/slide17.xml"/><Relationship Id="rId65" Type="http://schemas.openxmlformats.org/officeDocument/2006/relationships/font" Target="fonts/ProximaNovaExtrabold-bold.fntdata"/><Relationship Id="rId24" Type="http://schemas.openxmlformats.org/officeDocument/2006/relationships/slide" Target="slides/slide20.xml"/><Relationship Id="rId68" Type="http://schemas.openxmlformats.org/officeDocument/2006/relationships/font" Target="fonts/NunitoSans-italic.fntdata"/><Relationship Id="rId23" Type="http://schemas.openxmlformats.org/officeDocument/2006/relationships/slide" Target="slides/slide19.xml"/><Relationship Id="rId67" Type="http://schemas.openxmlformats.org/officeDocument/2006/relationships/font" Target="fonts/NunitoSans-bold.fntdata"/><Relationship Id="rId60" Type="http://schemas.openxmlformats.org/officeDocument/2006/relationships/font" Target="fonts/ProximaNova-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NunitoSans-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ProximaNova-regular.fntdata"/><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df13cd694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1df13cd694_1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1e0ee0d4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1e0ee0d41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e0ee0d41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1e0ee0d411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1e0ee0d41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1e0ee0d411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e24b79d0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1e24b79d0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3.png"/><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9.png"/><Relationship Id="rId4"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43.png"/><Relationship Id="rId4" Type="http://schemas.openxmlformats.org/officeDocument/2006/relationships/image" Target="../media/image4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2.png"/><Relationship Id="rId4"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2.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0.png"/><Relationship Id="rId4"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Color 02">
  <p:cSld name="CUSTOM_5_1_1_1">
    <p:bg>
      <p:bgPr>
        <a:solidFill>
          <a:schemeClr val="accent1"/>
        </a:solidFill>
      </p:bgPr>
    </p:bg>
    <p:spTree>
      <p:nvGrpSpPr>
        <p:cNvPr id="17" name="Shape 17"/>
        <p:cNvGrpSpPr/>
        <p:nvPr/>
      </p:nvGrpSpPr>
      <p:grpSpPr>
        <a:xfrm>
          <a:off x="0" y="0"/>
          <a:ext cx="0" cy="0"/>
          <a:chOff x="0" y="0"/>
          <a:chExt cx="0" cy="0"/>
        </a:xfrm>
      </p:grpSpPr>
      <p:pic>
        <p:nvPicPr>
          <p:cNvPr id="18" name="Google Shape;18;g11df13cd694_1_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9" name="Google Shape;19;g11df13cd694_1_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 name="Google Shape;20;g11df13cd694_1_12"/>
          <p:cNvSpPr txBox="1"/>
          <p:nvPr>
            <p:ph type="title"/>
          </p:nvPr>
        </p:nvSpPr>
        <p:spPr>
          <a:xfrm>
            <a:off x="898325" y="982375"/>
            <a:ext cx="7496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9pPr>
          </a:lstStyle>
          <a:p/>
        </p:txBody>
      </p:sp>
      <p:pic>
        <p:nvPicPr>
          <p:cNvPr id="21" name="Google Shape;21;g11df13cd694_1_12"/>
          <p:cNvPicPr preferRelativeResize="0"/>
          <p:nvPr/>
        </p:nvPicPr>
        <p:blipFill rotWithShape="1">
          <a:blip r:embed="rId4">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79" name="Shape 79"/>
        <p:cNvGrpSpPr/>
        <p:nvPr/>
      </p:nvGrpSpPr>
      <p:grpSpPr>
        <a:xfrm>
          <a:off x="0" y="0"/>
          <a:ext cx="0" cy="0"/>
          <a:chOff x="0" y="0"/>
          <a:chExt cx="0" cy="0"/>
        </a:xfrm>
      </p:grpSpPr>
      <p:sp>
        <p:nvSpPr>
          <p:cNvPr id="80" name="Google Shape;80;g11df13cd694_1_74"/>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81" name="Google Shape;81;g11df13cd694_1_74"/>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82" name="Google Shape;82;g11df13cd694_1_74"/>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3" name="Google Shape;83;g11df13cd694_1_7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84" name="Google Shape;84;g11df13cd694_1_74"/>
          <p:cNvPicPr preferRelativeResize="0"/>
          <p:nvPr/>
        </p:nvPicPr>
        <p:blipFill rotWithShape="1">
          <a:blip r:embed="rId2">
            <a:alphaModFix/>
          </a:blip>
          <a:srcRect b="18359" l="45026" r="4961" t="18352"/>
          <a:stretch/>
        </p:blipFill>
        <p:spPr>
          <a:xfrm>
            <a:off x="4572000" y="982375"/>
            <a:ext cx="4572475" cy="3255249"/>
          </a:xfrm>
          <a:prstGeom prst="rect">
            <a:avLst/>
          </a:prstGeom>
          <a:noFill/>
          <a:ln>
            <a:noFill/>
          </a:ln>
        </p:spPr>
      </p:pic>
      <p:pic>
        <p:nvPicPr>
          <p:cNvPr id="85" name="Google Shape;85;g11df13cd694_1_74"/>
          <p:cNvPicPr preferRelativeResize="0"/>
          <p:nvPr/>
        </p:nvPicPr>
        <p:blipFill rotWithShape="1">
          <a:blip r:embed="rId3">
            <a:alphaModFix/>
          </a:blip>
          <a:srcRect b="17611" l="45426" r="51389" t="19100"/>
          <a:stretch/>
        </p:blipFill>
        <p:spPr>
          <a:xfrm>
            <a:off x="0" y="982375"/>
            <a:ext cx="291000" cy="3255249"/>
          </a:xfrm>
          <a:prstGeom prst="rect">
            <a:avLst/>
          </a:prstGeom>
          <a:noFill/>
          <a:ln>
            <a:noFill/>
          </a:ln>
        </p:spPr>
      </p:pic>
      <p:sp>
        <p:nvSpPr>
          <p:cNvPr id="86" name="Google Shape;86;g11df13cd694_1_74"/>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9pPr>
          </a:lstStyle>
          <a:p/>
        </p:txBody>
      </p:sp>
      <p:pic>
        <p:nvPicPr>
          <p:cNvPr id="87" name="Google Shape;87;g11df13cd694_1_74"/>
          <p:cNvPicPr preferRelativeResize="0"/>
          <p:nvPr/>
        </p:nvPicPr>
        <p:blipFill rotWithShape="1">
          <a:blip r:embed="rId4">
            <a:alphaModFix/>
          </a:blip>
          <a:srcRect b="0" l="0" r="0" t="0"/>
          <a:stretch/>
        </p:blipFill>
        <p:spPr>
          <a:xfrm>
            <a:off x="319571" y="152025"/>
            <a:ext cx="1883814"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2">
    <p:bg>
      <p:bgPr>
        <a:noFill/>
      </p:bgPr>
    </p:bg>
    <p:spTree>
      <p:nvGrpSpPr>
        <p:cNvPr id="88" name="Shape 88"/>
        <p:cNvGrpSpPr/>
        <p:nvPr/>
      </p:nvGrpSpPr>
      <p:grpSpPr>
        <a:xfrm>
          <a:off x="0" y="0"/>
          <a:ext cx="0" cy="0"/>
          <a:chOff x="0" y="0"/>
          <a:chExt cx="0" cy="0"/>
        </a:xfrm>
      </p:grpSpPr>
      <p:sp>
        <p:nvSpPr>
          <p:cNvPr id="89" name="Google Shape;89;g11df13cd694_1_83"/>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g11df13cd694_1_83"/>
          <p:cNvPicPr preferRelativeResize="0"/>
          <p:nvPr/>
        </p:nvPicPr>
        <p:blipFill rotWithShape="1">
          <a:blip r:embed="rId2">
            <a:alphaModFix amt="20000"/>
          </a:blip>
          <a:srcRect b="607" l="28008" r="25378" t="36101"/>
          <a:stretch/>
        </p:blipFill>
        <p:spPr>
          <a:xfrm>
            <a:off x="309650" y="974725"/>
            <a:ext cx="4262352" cy="3255274"/>
          </a:xfrm>
          <a:prstGeom prst="rect">
            <a:avLst/>
          </a:prstGeom>
          <a:noFill/>
          <a:ln>
            <a:noFill/>
          </a:ln>
        </p:spPr>
      </p:pic>
      <p:pic>
        <p:nvPicPr>
          <p:cNvPr id="91" name="Google Shape;91;g11df13cd694_1_83"/>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92" name="Google Shape;92;g11df13cd694_1_83"/>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93" name="Google Shape;93;g11df13cd694_1_83"/>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94" name="Google Shape;94;g11df13cd694_1_83"/>
          <p:cNvSpPr/>
          <p:nvPr/>
        </p:nvSpPr>
        <p:spPr>
          <a:xfrm>
            <a:off x="315275" y="4237675"/>
            <a:ext cx="4250700" cy="894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11df13cd694_1_83"/>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96" name="Google Shape;96;g11df13cd694_1_8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Headline Slide and image">
  <p:cSld name="CUSTOM_10">
    <p:spTree>
      <p:nvGrpSpPr>
        <p:cNvPr id="97" name="Shape 97"/>
        <p:cNvGrpSpPr/>
        <p:nvPr/>
      </p:nvGrpSpPr>
      <p:grpSpPr>
        <a:xfrm>
          <a:off x="0" y="0"/>
          <a:ext cx="0" cy="0"/>
          <a:chOff x="0" y="0"/>
          <a:chExt cx="0" cy="0"/>
        </a:xfrm>
      </p:grpSpPr>
      <p:sp>
        <p:nvSpPr>
          <p:cNvPr id="98" name="Google Shape;98;g11df13cd694_1_9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9pPr>
          </a:lstStyle>
          <a:p/>
        </p:txBody>
      </p:sp>
      <p:sp>
        <p:nvSpPr>
          <p:cNvPr id="99" name="Google Shape;99;g11df13cd694_1_92"/>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
        <p:nvSpPr>
          <p:cNvPr id="100" name="Google Shape;100;g11df13cd694_1_92"/>
          <p:cNvSpPr/>
          <p:nvPr>
            <p:ph idx="2" type="pic"/>
          </p:nvPr>
        </p:nvSpPr>
        <p:spPr>
          <a:xfrm>
            <a:off x="3743000" y="844225"/>
            <a:ext cx="5413500" cy="3759000"/>
          </a:xfrm>
          <a:prstGeom prst="rect">
            <a:avLst/>
          </a:prstGeom>
          <a:noFill/>
          <a:ln>
            <a:noFill/>
          </a:ln>
        </p:spPr>
      </p:sp>
      <p:sp>
        <p:nvSpPr>
          <p:cNvPr id="101" name="Google Shape;101;g11df13cd694_1_92"/>
          <p:cNvSpPr txBox="1"/>
          <p:nvPr>
            <p:ph idx="3" type="body"/>
          </p:nvPr>
        </p:nvSpPr>
        <p:spPr>
          <a:xfrm>
            <a:off x="419100" y="844225"/>
            <a:ext cx="31566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
  <p:cSld name="CUSTOM_1_1_2_1">
    <p:bg>
      <p:bgPr>
        <a:noFill/>
      </p:bgPr>
    </p:bg>
    <p:spTree>
      <p:nvGrpSpPr>
        <p:cNvPr id="102" name="Shape 102"/>
        <p:cNvGrpSpPr/>
        <p:nvPr/>
      </p:nvGrpSpPr>
      <p:grpSpPr>
        <a:xfrm>
          <a:off x="0" y="0"/>
          <a:ext cx="0" cy="0"/>
          <a:chOff x="0" y="0"/>
          <a:chExt cx="0" cy="0"/>
        </a:xfrm>
      </p:grpSpPr>
      <p:pic>
        <p:nvPicPr>
          <p:cNvPr id="103" name="Google Shape;103;g11df13cd694_1_97"/>
          <p:cNvPicPr preferRelativeResize="0"/>
          <p:nvPr/>
        </p:nvPicPr>
        <p:blipFill rotWithShape="1">
          <a:blip r:embed="rId2">
            <a:alphaModFix/>
          </a:blip>
          <a:srcRect b="0" l="0" r="0" t="0"/>
          <a:stretch/>
        </p:blipFill>
        <p:spPr>
          <a:xfrm>
            <a:off x="0" y="0"/>
            <a:ext cx="9144000" cy="5143481"/>
          </a:xfrm>
          <a:prstGeom prst="rect">
            <a:avLst/>
          </a:prstGeom>
          <a:noFill/>
          <a:ln>
            <a:noFill/>
          </a:ln>
        </p:spPr>
      </p:pic>
      <p:sp>
        <p:nvSpPr>
          <p:cNvPr id="104" name="Google Shape;104;g11df13cd694_1_9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pic>
        <p:nvPicPr>
          <p:cNvPr id="105" name="Google Shape;105;g11df13cd694_1_97"/>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106" name="Google Shape;106;g11df13cd694_1_97"/>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sp>
        <p:nvSpPr>
          <p:cNvPr id="107" name="Google Shape;107;g11df13cd694_1_97"/>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lack">
  <p:cSld name="CUSTOM_5">
    <p:bg>
      <p:bgPr>
        <a:solidFill>
          <a:schemeClr val="dk1"/>
        </a:solidFill>
      </p:bgPr>
    </p:bg>
    <p:spTree>
      <p:nvGrpSpPr>
        <p:cNvPr id="108" name="Shape 108"/>
        <p:cNvGrpSpPr/>
        <p:nvPr/>
      </p:nvGrpSpPr>
      <p:grpSpPr>
        <a:xfrm>
          <a:off x="0" y="0"/>
          <a:ext cx="0" cy="0"/>
          <a:chOff x="0" y="0"/>
          <a:chExt cx="0" cy="0"/>
        </a:xfrm>
      </p:grpSpPr>
      <p:sp>
        <p:nvSpPr>
          <p:cNvPr id="109" name="Google Shape;109;g11df13cd694_1_103"/>
          <p:cNvSpPr txBox="1"/>
          <p:nvPr>
            <p:ph type="title"/>
          </p:nvPr>
        </p:nvSpPr>
        <p:spPr>
          <a:xfrm>
            <a:off x="309150" y="982375"/>
            <a:ext cx="84375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110" name="Google Shape;110;g11df13cd694_1_10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111" name="Google Shape;111;g11df13cd694_1_103"/>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ase Study Title Pattern">
  <p:cSld name="CUSTOM_6">
    <p:bg>
      <p:bgPr>
        <a:solidFill>
          <a:schemeClr val="lt2"/>
        </a:solidFill>
      </p:bgPr>
    </p:bg>
    <p:spTree>
      <p:nvGrpSpPr>
        <p:cNvPr id="112" name="Shape 112"/>
        <p:cNvGrpSpPr/>
        <p:nvPr/>
      </p:nvGrpSpPr>
      <p:grpSpPr>
        <a:xfrm>
          <a:off x="0" y="0"/>
          <a:ext cx="0" cy="0"/>
          <a:chOff x="0" y="0"/>
          <a:chExt cx="0" cy="0"/>
        </a:xfrm>
      </p:grpSpPr>
      <p:sp>
        <p:nvSpPr>
          <p:cNvPr id="113" name="Google Shape;113;g11df13cd694_1_107"/>
          <p:cNvSpPr/>
          <p:nvPr/>
        </p:nvSpPr>
        <p:spPr>
          <a:xfrm>
            <a:off x="0" y="-7275"/>
            <a:ext cx="9157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 name="Google Shape;114;g11df13cd694_1_107"/>
          <p:cNvPicPr preferRelativeResize="0"/>
          <p:nvPr/>
        </p:nvPicPr>
        <p:blipFill rotWithShape="1">
          <a:blip r:embed="rId2">
            <a:alphaModFix/>
          </a:blip>
          <a:srcRect b="0" l="0" r="0" t="0"/>
          <a:stretch/>
        </p:blipFill>
        <p:spPr>
          <a:xfrm>
            <a:off x="3498504" y="1109775"/>
            <a:ext cx="5645496" cy="3175600"/>
          </a:xfrm>
          <a:prstGeom prst="rect">
            <a:avLst/>
          </a:prstGeom>
          <a:noFill/>
          <a:ln>
            <a:noFill/>
          </a:ln>
        </p:spPr>
      </p:pic>
      <p:sp>
        <p:nvSpPr>
          <p:cNvPr id="115" name="Google Shape;115;g11df13cd694_1_10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sp>
        <p:nvSpPr>
          <p:cNvPr id="116" name="Google Shape;116;g11df13cd694_1_107"/>
          <p:cNvSpPr/>
          <p:nvPr/>
        </p:nvSpPr>
        <p:spPr>
          <a:xfrm>
            <a:off x="0" y="279571"/>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17" name="Google Shape;117;g11df13cd694_1_107"/>
          <p:cNvSpPr/>
          <p:nvPr/>
        </p:nvSpPr>
        <p:spPr>
          <a:xfrm>
            <a:off x="0" y="4864419"/>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18" name="Google Shape;118;g11df13cd694_1_107"/>
          <p:cNvPicPr preferRelativeResize="0"/>
          <p:nvPr/>
        </p:nvPicPr>
        <p:blipFill rotWithShape="1">
          <a:blip r:embed="rId3">
            <a:alphaModFix/>
          </a:blip>
          <a:srcRect b="0" l="0" r="0" t="0"/>
          <a:stretch/>
        </p:blipFill>
        <p:spPr>
          <a:xfrm>
            <a:off x="7664829" y="4796325"/>
            <a:ext cx="1031500" cy="121500"/>
          </a:xfrm>
          <a:prstGeom prst="rect">
            <a:avLst/>
          </a:prstGeom>
          <a:noFill/>
          <a:ln>
            <a:noFill/>
          </a:ln>
        </p:spPr>
      </p:pic>
      <p:sp>
        <p:nvSpPr>
          <p:cNvPr id="119" name="Google Shape;119;g11df13cd694_1_10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120" name="Google Shape;120;g11df13cd694_1_10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1 Column Layout">
  <p:cSld name="CUSTOM_4_1">
    <p:spTree>
      <p:nvGrpSpPr>
        <p:cNvPr id="121" name="Shape 121"/>
        <p:cNvGrpSpPr/>
        <p:nvPr/>
      </p:nvGrpSpPr>
      <p:grpSpPr>
        <a:xfrm>
          <a:off x="0" y="0"/>
          <a:ext cx="0" cy="0"/>
          <a:chOff x="0" y="0"/>
          <a:chExt cx="0" cy="0"/>
        </a:xfrm>
      </p:grpSpPr>
      <p:sp>
        <p:nvSpPr>
          <p:cNvPr id="122" name="Google Shape;122;g11df13cd694_1_116"/>
          <p:cNvSpPr/>
          <p:nvPr/>
        </p:nvSpPr>
        <p:spPr>
          <a:xfrm>
            <a:off x="4572000" y="-7275"/>
            <a:ext cx="4585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11df13cd694_1_116"/>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04800" lvl="1" marL="9144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indent="-304800" lvl="8" marL="4114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p:txBody>
      </p:sp>
      <p:sp>
        <p:nvSpPr>
          <p:cNvPr id="124" name="Google Shape;124;g11df13cd694_1_11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125" name="Google Shape;125;g11df13cd694_1_116"/>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pic>
        <p:nvPicPr>
          <p:cNvPr id="126" name="Google Shape;126;g11df13cd694_1_116"/>
          <p:cNvPicPr preferRelativeResize="0"/>
          <p:nvPr/>
        </p:nvPicPr>
        <p:blipFill rotWithShape="1">
          <a:blip r:embed="rId2">
            <a:alphaModFix/>
          </a:blip>
          <a:srcRect b="0" l="0" r="0" t="0"/>
          <a:stretch/>
        </p:blipFill>
        <p:spPr>
          <a:xfrm>
            <a:off x="7664829" y="4796325"/>
            <a:ext cx="1031500" cy="121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ong Headline + Subheadline">
  <p:cSld name="TITLE_1">
    <p:spTree>
      <p:nvGrpSpPr>
        <p:cNvPr id="127" name="Shape 127"/>
        <p:cNvGrpSpPr/>
        <p:nvPr/>
      </p:nvGrpSpPr>
      <p:grpSpPr>
        <a:xfrm>
          <a:off x="0" y="0"/>
          <a:ext cx="0" cy="0"/>
          <a:chOff x="0" y="0"/>
          <a:chExt cx="0" cy="0"/>
        </a:xfrm>
      </p:grpSpPr>
      <p:sp>
        <p:nvSpPr>
          <p:cNvPr id="128" name="Google Shape;128;g11df13cd694_1_122"/>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29" name="Google Shape;129;g11df13cd694_1_122"/>
          <p:cNvPicPr preferRelativeResize="0"/>
          <p:nvPr/>
        </p:nvPicPr>
        <p:blipFill rotWithShape="1">
          <a:blip r:embed="rId2">
            <a:alphaModFix/>
          </a:blip>
          <a:srcRect b="0" l="0" r="0" t="0"/>
          <a:stretch/>
        </p:blipFill>
        <p:spPr>
          <a:xfrm>
            <a:off x="319571" y="152025"/>
            <a:ext cx="1883814" cy="393600"/>
          </a:xfrm>
          <a:prstGeom prst="rect">
            <a:avLst/>
          </a:prstGeom>
          <a:noFill/>
          <a:ln>
            <a:noFill/>
          </a:ln>
        </p:spPr>
      </p:pic>
      <p:sp>
        <p:nvSpPr>
          <p:cNvPr id="130" name="Google Shape;130;g11df13cd694_1_122"/>
          <p:cNvSpPr txBox="1"/>
          <p:nvPr>
            <p:ph type="ctrTitle"/>
          </p:nvPr>
        </p:nvSpPr>
        <p:spPr>
          <a:xfrm>
            <a:off x="414163" y="1838266"/>
            <a:ext cx="8348700" cy="554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4000"/>
              <a:buFont typeface="Proxima Nova Extrabold"/>
              <a:buNone/>
              <a:defRPr b="0" i="0" sz="4000">
                <a:latin typeface="Proxima Nova Extrabold"/>
                <a:ea typeface="Proxima Nova Extrabold"/>
                <a:cs typeface="Proxima Nova Extrabold"/>
                <a:sym typeface="Proxima Nova Extrabold"/>
              </a:defRPr>
            </a:lvl1pPr>
            <a:lvl2pPr lvl="1"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sp>
        <p:nvSpPr>
          <p:cNvPr id="131" name="Google Shape;131;g11df13cd694_1_122"/>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132" name="Google Shape;132;g11df13cd694_1_122"/>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pic>
        <p:nvPicPr>
          <p:cNvPr id="133" name="Google Shape;133;g11df13cd694_1_122"/>
          <p:cNvPicPr preferRelativeResize="0"/>
          <p:nvPr/>
        </p:nvPicPr>
        <p:blipFill rotWithShape="1">
          <a:blip r:embed="rId3">
            <a:alphaModFix/>
          </a:blip>
          <a:srcRect b="17611" l="45426" r="51389" t="19100"/>
          <a:stretch/>
        </p:blipFill>
        <p:spPr>
          <a:xfrm>
            <a:off x="0" y="982375"/>
            <a:ext cx="291000" cy="3255249"/>
          </a:xfrm>
          <a:prstGeom prst="rect">
            <a:avLst/>
          </a:prstGeom>
          <a:noFill/>
          <a:ln>
            <a:noFill/>
          </a:ln>
        </p:spPr>
      </p:pic>
      <p:sp>
        <p:nvSpPr>
          <p:cNvPr id="134" name="Google Shape;134;g11df13cd694_1_122"/>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5">
  <p:cSld name="CUSTOM_1_1_2_1_1">
    <p:bg>
      <p:bgPr>
        <a:noFill/>
      </p:bgPr>
    </p:bg>
    <p:spTree>
      <p:nvGrpSpPr>
        <p:cNvPr id="135" name="Shape 135"/>
        <p:cNvGrpSpPr/>
        <p:nvPr/>
      </p:nvGrpSpPr>
      <p:grpSpPr>
        <a:xfrm>
          <a:off x="0" y="0"/>
          <a:ext cx="0" cy="0"/>
          <a:chOff x="0" y="0"/>
          <a:chExt cx="0" cy="0"/>
        </a:xfrm>
      </p:grpSpPr>
      <p:pic>
        <p:nvPicPr>
          <p:cNvPr id="136" name="Google Shape;136;g11df13cd694_1_130"/>
          <p:cNvPicPr preferRelativeResize="0"/>
          <p:nvPr/>
        </p:nvPicPr>
        <p:blipFill rotWithShape="1">
          <a:blip r:embed="rId2">
            <a:alphaModFix/>
          </a:blip>
          <a:srcRect b="0" l="0" r="0" t="0"/>
          <a:stretch/>
        </p:blipFill>
        <p:spPr>
          <a:xfrm>
            <a:off x="0" y="-12"/>
            <a:ext cx="9144000" cy="5143500"/>
          </a:xfrm>
          <a:prstGeom prst="rect">
            <a:avLst/>
          </a:prstGeom>
          <a:noFill/>
          <a:ln>
            <a:noFill/>
          </a:ln>
        </p:spPr>
      </p:pic>
      <p:sp>
        <p:nvSpPr>
          <p:cNvPr id="137" name="Google Shape;137;g11df13cd694_1_13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pic>
        <p:nvPicPr>
          <p:cNvPr id="138" name="Google Shape;138;g11df13cd694_1_130"/>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139" name="Google Shape;139;g11df13cd694_1_130"/>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sp>
        <p:nvSpPr>
          <p:cNvPr id="140" name="Google Shape;140;g11df13cd694_1_130"/>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1">
    <p:bg>
      <p:bgPr>
        <a:noFill/>
      </p:bgPr>
    </p:bg>
    <p:spTree>
      <p:nvGrpSpPr>
        <p:cNvPr id="141" name="Shape 141"/>
        <p:cNvGrpSpPr/>
        <p:nvPr/>
      </p:nvGrpSpPr>
      <p:grpSpPr>
        <a:xfrm>
          <a:off x="0" y="0"/>
          <a:ext cx="0" cy="0"/>
          <a:chOff x="0" y="0"/>
          <a:chExt cx="0" cy="0"/>
        </a:xfrm>
      </p:grpSpPr>
      <p:sp>
        <p:nvSpPr>
          <p:cNvPr id="142" name="Google Shape;142;g11df13cd694_1_13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11df13cd694_1_13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2022</a:t>
            </a:r>
            <a:endParaRPr b="0" i="0" sz="600" u="none" cap="none" strike="noStrike">
              <a:solidFill>
                <a:srgbClr val="000000"/>
              </a:solidFill>
              <a:latin typeface="Proxima Nova Extrabold"/>
              <a:ea typeface="Proxima Nova Extrabold"/>
              <a:cs typeface="Proxima Nova Extrabold"/>
              <a:sym typeface="Proxima Nova Extrabold"/>
            </a:endParaRPr>
          </a:p>
        </p:txBody>
      </p:sp>
      <p:sp>
        <p:nvSpPr>
          <p:cNvPr id="144" name="Google Shape;144;g11df13cd694_1_136"/>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145" name="Google Shape;145;g11df13cd694_1_136"/>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pic>
        <p:nvPicPr>
          <p:cNvPr id="146" name="Google Shape;146;g11df13cd694_1_136"/>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147" name="Google Shape;147;g11df13cd694_1_136"/>
          <p:cNvPicPr preferRelativeResize="0"/>
          <p:nvPr/>
        </p:nvPicPr>
        <p:blipFill rotWithShape="1">
          <a:blip r:embed="rId4">
            <a:alphaModFix amt="31000"/>
          </a:blip>
          <a:srcRect b="17759" l="49995" r="0" t="18949"/>
          <a:stretch/>
        </p:blipFill>
        <p:spPr>
          <a:xfrm>
            <a:off x="4572000" y="982375"/>
            <a:ext cx="4572475" cy="3255250"/>
          </a:xfrm>
          <a:prstGeom prst="rect">
            <a:avLst/>
          </a:prstGeom>
          <a:noFill/>
          <a:ln>
            <a:noFill/>
          </a:ln>
        </p:spPr>
      </p:pic>
      <p:cxnSp>
        <p:nvCxnSpPr>
          <p:cNvPr id="148" name="Google Shape;148;g11df13cd694_1_136"/>
          <p:cNvCxnSpPr/>
          <p:nvPr/>
        </p:nvCxnSpPr>
        <p:spPr>
          <a:xfrm>
            <a:off x="309150" y="4230000"/>
            <a:ext cx="4263600" cy="0"/>
          </a:xfrm>
          <a:prstGeom prst="straightConnector1">
            <a:avLst/>
          </a:prstGeom>
          <a:noFill/>
          <a:ln cap="flat" cmpd="sng" w="38100">
            <a:solidFill>
              <a:srgbClr val="21212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8">
  <p:cSld name="CUSTOM_9_1_1_1">
    <p:bg>
      <p:bgPr>
        <a:solidFill>
          <a:schemeClr val="dk1"/>
        </a:solidFill>
      </p:bgPr>
    </p:bg>
    <p:spTree>
      <p:nvGrpSpPr>
        <p:cNvPr id="22" name="Shape 22"/>
        <p:cNvGrpSpPr/>
        <p:nvPr/>
      </p:nvGrpSpPr>
      <p:grpSpPr>
        <a:xfrm>
          <a:off x="0" y="0"/>
          <a:ext cx="0" cy="0"/>
          <a:chOff x="0" y="0"/>
          <a:chExt cx="0" cy="0"/>
        </a:xfrm>
      </p:grpSpPr>
      <p:sp>
        <p:nvSpPr>
          <p:cNvPr id="23" name="Google Shape;23;g11df13cd694_1_17"/>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24" name="Google Shape;24;g11df13cd694_1_17"/>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25" name="Google Shape;25;g11df13cd694_1_17"/>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26" name="Google Shape;26;g11df13cd694_1_17"/>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27" name="Google Shape;27;g11df13cd694_1_1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28" name="Google Shape;28;g11df13cd694_1_17"/>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29" name="Google Shape;29;g11df13cd694_1_17"/>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30" name="Google Shape;30;g11df13cd694_1_17"/>
          <p:cNvPicPr preferRelativeResize="0"/>
          <p:nvPr/>
        </p:nvPicPr>
        <p:blipFill rotWithShape="1">
          <a:blip r:embed="rId4">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
  <p:cSld name="CUSTOM_1_1_1_1">
    <p:bg>
      <p:bgPr>
        <a:solidFill>
          <a:schemeClr val="dk1"/>
        </a:solidFill>
      </p:bgPr>
    </p:bg>
    <p:spTree>
      <p:nvGrpSpPr>
        <p:cNvPr id="149" name="Shape 149"/>
        <p:cNvGrpSpPr/>
        <p:nvPr/>
      </p:nvGrpSpPr>
      <p:grpSpPr>
        <a:xfrm>
          <a:off x="0" y="0"/>
          <a:ext cx="0" cy="0"/>
          <a:chOff x="0" y="0"/>
          <a:chExt cx="0" cy="0"/>
        </a:xfrm>
      </p:grpSpPr>
      <p:sp>
        <p:nvSpPr>
          <p:cNvPr id="150" name="Google Shape;150;g11df13cd694_1_144"/>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11df13cd694_1_14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2020</a:t>
            </a:r>
            <a:endParaRPr b="0" i="0" sz="600" u="none" cap="none" strike="noStrike">
              <a:solidFill>
                <a:srgbClr val="000000"/>
              </a:solidFill>
              <a:latin typeface="Proxima Nova Extrabold"/>
              <a:ea typeface="Proxima Nova Extrabold"/>
              <a:cs typeface="Proxima Nova Extrabold"/>
              <a:sym typeface="Proxima Nova Extrabold"/>
            </a:endParaRPr>
          </a:p>
        </p:txBody>
      </p:sp>
      <p:sp>
        <p:nvSpPr>
          <p:cNvPr id="152" name="Google Shape;152;g11df13cd694_1_144"/>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153" name="Google Shape;153;g11df13cd694_1_144"/>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pic>
        <p:nvPicPr>
          <p:cNvPr id="154" name="Google Shape;154;g11df13cd694_1_144"/>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155" name="Google Shape;155;g11df13cd694_1_144"/>
          <p:cNvPicPr preferRelativeResize="0"/>
          <p:nvPr/>
        </p:nvPicPr>
        <p:blipFill rotWithShape="1">
          <a:blip r:embed="rId3">
            <a:alphaModFix amt="31000"/>
          </a:blip>
          <a:srcRect b="17759" l="49995" r="0" t="18949"/>
          <a:stretch/>
        </p:blipFill>
        <p:spPr>
          <a:xfrm>
            <a:off x="4572000" y="982375"/>
            <a:ext cx="4572475" cy="3255250"/>
          </a:xfrm>
          <a:prstGeom prst="rect">
            <a:avLst/>
          </a:prstGeom>
          <a:noFill/>
          <a:ln>
            <a:noFill/>
          </a:ln>
        </p:spPr>
      </p:pic>
      <p:pic>
        <p:nvPicPr>
          <p:cNvPr id="156" name="Google Shape;156;g11df13cd694_1_144"/>
          <p:cNvPicPr preferRelativeResize="0"/>
          <p:nvPr/>
        </p:nvPicPr>
        <p:blipFill rotWithShape="1">
          <a:blip r:embed="rId4">
            <a:alphaModFix amt="55000"/>
          </a:blip>
          <a:srcRect b="17759" l="0" r="96619" t="18949"/>
          <a:stretch/>
        </p:blipFill>
        <p:spPr>
          <a:xfrm>
            <a:off x="0" y="974725"/>
            <a:ext cx="309149" cy="3255274"/>
          </a:xfrm>
          <a:prstGeom prst="rect">
            <a:avLst/>
          </a:prstGeom>
          <a:noFill/>
          <a:ln>
            <a:noFill/>
          </a:ln>
        </p:spPr>
      </p:pic>
      <p:pic>
        <p:nvPicPr>
          <p:cNvPr id="157" name="Google Shape;157;g11df13cd694_1_144"/>
          <p:cNvPicPr preferRelativeResize="0"/>
          <p:nvPr/>
        </p:nvPicPr>
        <p:blipFill rotWithShape="1">
          <a:blip r:embed="rId5">
            <a:alphaModFix amt="55000"/>
          </a:blip>
          <a:srcRect b="17759" l="49995" r="0" t="18949"/>
          <a:stretch/>
        </p:blipFill>
        <p:spPr>
          <a:xfrm>
            <a:off x="4572101" y="982375"/>
            <a:ext cx="4572374" cy="3255250"/>
          </a:xfrm>
          <a:prstGeom prst="rect">
            <a:avLst/>
          </a:prstGeom>
          <a:noFill/>
          <a:ln>
            <a:noFill/>
          </a:ln>
        </p:spPr>
      </p:pic>
      <p:cxnSp>
        <p:nvCxnSpPr>
          <p:cNvPr id="158" name="Google Shape;158;g11df13cd694_1_144"/>
          <p:cNvCxnSpPr/>
          <p:nvPr/>
        </p:nvCxnSpPr>
        <p:spPr>
          <a:xfrm>
            <a:off x="309150" y="4230000"/>
            <a:ext cx="4263600" cy="0"/>
          </a:xfrm>
          <a:prstGeom prst="straightConnector1">
            <a:avLst/>
          </a:prstGeom>
          <a:noFill/>
          <a:ln cap="flat" cmpd="sng" w="38100">
            <a:solidFill>
              <a:schemeClr val="lt1"/>
            </a:solidFill>
            <a:prstDash val="solid"/>
            <a:round/>
            <a:headEnd len="sm" w="sm" type="none"/>
            <a:tailEnd len="sm" w="sm" type="none"/>
          </a:ln>
        </p:spPr>
      </p:cxnSp>
      <p:pic>
        <p:nvPicPr>
          <p:cNvPr id="159" name="Google Shape;159;g11df13cd694_1_144"/>
          <p:cNvPicPr preferRelativeResize="0"/>
          <p:nvPr/>
        </p:nvPicPr>
        <p:blipFill rotWithShape="1">
          <a:blip r:embed="rId6">
            <a:alphaModFix/>
          </a:blip>
          <a:srcRect b="0" l="0" r="0" t="0"/>
          <a:stretch/>
        </p:blipFill>
        <p:spPr>
          <a:xfrm>
            <a:off x="364114" y="229573"/>
            <a:ext cx="1141451" cy="238490"/>
          </a:xfrm>
          <a:prstGeom prst="rect">
            <a:avLst/>
          </a:prstGeom>
          <a:noFill/>
          <a:ln>
            <a:noFill/>
          </a:ln>
        </p:spPr>
      </p:pic>
      <p:sp>
        <p:nvSpPr>
          <p:cNvPr id="160" name="Google Shape;160;g11df13cd694_1_14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6">
  <p:cSld name="CUSTOM_9_1">
    <p:bg>
      <p:bgPr>
        <a:solidFill>
          <a:schemeClr val="dk1"/>
        </a:solidFill>
      </p:bgPr>
    </p:bg>
    <p:spTree>
      <p:nvGrpSpPr>
        <p:cNvPr id="161" name="Shape 161"/>
        <p:cNvGrpSpPr/>
        <p:nvPr/>
      </p:nvGrpSpPr>
      <p:grpSpPr>
        <a:xfrm>
          <a:off x="0" y="0"/>
          <a:ext cx="0" cy="0"/>
          <a:chOff x="0" y="0"/>
          <a:chExt cx="0" cy="0"/>
        </a:xfrm>
      </p:grpSpPr>
      <p:sp>
        <p:nvSpPr>
          <p:cNvPr id="162" name="Google Shape;162;g11df13cd694_1_156"/>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Google Shape;163;g11df13cd694_1_156"/>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164" name="Google Shape;164;g11df13cd694_1_156"/>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165" name="Google Shape;165;g11df13cd694_1_156"/>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166" name="Google Shape;166;g11df13cd694_1_156"/>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167" name="Google Shape;167;g11df13cd694_1_156"/>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pic>
        <p:nvPicPr>
          <p:cNvPr id="168" name="Google Shape;168;g11df13cd694_1_156"/>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69" name="Google Shape;169;g11df13cd694_1_156"/>
          <p:cNvPicPr preferRelativeResize="0"/>
          <p:nvPr/>
        </p:nvPicPr>
        <p:blipFill rotWithShape="1">
          <a:blip r:embed="rId4">
            <a:alphaModFix/>
          </a:blip>
          <a:srcRect b="17759" l="72829" r="0" t="18949"/>
          <a:stretch/>
        </p:blipFill>
        <p:spPr>
          <a:xfrm>
            <a:off x="6660000" y="982375"/>
            <a:ext cx="2484475" cy="3255250"/>
          </a:xfrm>
          <a:prstGeom prst="rect">
            <a:avLst/>
          </a:prstGeom>
          <a:noFill/>
          <a:ln>
            <a:noFill/>
          </a:ln>
        </p:spPr>
      </p:pic>
      <p:sp>
        <p:nvSpPr>
          <p:cNvPr id="170" name="Google Shape;170;g11df13cd694_1_15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171" name="Google Shape;171;g11df13cd694_1_156"/>
          <p:cNvPicPr preferRelativeResize="0"/>
          <p:nvPr/>
        </p:nvPicPr>
        <p:blipFill rotWithShape="1">
          <a:blip r:embed="rId5">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7">
  <p:cSld name="CUSTOM_9_1_1">
    <p:bg>
      <p:bgPr>
        <a:solidFill>
          <a:schemeClr val="dk1"/>
        </a:solidFill>
      </p:bgPr>
    </p:bg>
    <p:spTree>
      <p:nvGrpSpPr>
        <p:cNvPr id="172" name="Shape 172"/>
        <p:cNvGrpSpPr/>
        <p:nvPr/>
      </p:nvGrpSpPr>
      <p:grpSpPr>
        <a:xfrm>
          <a:off x="0" y="0"/>
          <a:ext cx="0" cy="0"/>
          <a:chOff x="0" y="0"/>
          <a:chExt cx="0" cy="0"/>
        </a:xfrm>
      </p:grpSpPr>
      <p:sp>
        <p:nvSpPr>
          <p:cNvPr id="173" name="Google Shape;173;g11df13cd694_1_167"/>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4" name="Google Shape;174;g11df13cd694_1_167"/>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175" name="Google Shape;175;g11df13cd694_1_167"/>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176" name="Google Shape;176;g11df13cd694_1_167"/>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177" name="Google Shape;177;g11df13cd694_1_16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178" name="Google Shape;178;g11df13cd694_1_167"/>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179" name="Google Shape;179;g11df13cd694_1_167"/>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80" name="Google Shape;180;g11df13cd694_1_167"/>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9">
  <p:cSld name="CUSTOM_9_1_1_1_1">
    <p:bg>
      <p:bgPr>
        <a:solidFill>
          <a:schemeClr val="dk1"/>
        </a:solidFill>
      </p:bgPr>
    </p:bg>
    <p:spTree>
      <p:nvGrpSpPr>
        <p:cNvPr id="181" name="Shape 181"/>
        <p:cNvGrpSpPr/>
        <p:nvPr/>
      </p:nvGrpSpPr>
      <p:grpSpPr>
        <a:xfrm>
          <a:off x="0" y="0"/>
          <a:ext cx="0" cy="0"/>
          <a:chOff x="0" y="0"/>
          <a:chExt cx="0" cy="0"/>
        </a:xfrm>
      </p:grpSpPr>
      <p:sp>
        <p:nvSpPr>
          <p:cNvPr id="182" name="Google Shape;182;g11df13cd694_1_176"/>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3" name="Google Shape;183;g11df13cd694_1_176"/>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184" name="Google Shape;184;g11df13cd694_1_176"/>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185" name="Google Shape;185;g11df13cd694_1_176"/>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186" name="Google Shape;186;g11df13cd694_1_17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187" name="Google Shape;187;g11df13cd694_1_176"/>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188" name="Google Shape;188;g11df13cd694_1_176"/>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89" name="Google Shape;189;g11df13cd694_1_176"/>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CUSTOM_5_1">
    <p:bg>
      <p:bgPr>
        <a:solidFill>
          <a:schemeClr val="accent1"/>
        </a:solidFill>
      </p:bgPr>
    </p:bg>
    <p:spTree>
      <p:nvGrpSpPr>
        <p:cNvPr id="190" name="Shape 190"/>
        <p:cNvGrpSpPr/>
        <p:nvPr/>
      </p:nvGrpSpPr>
      <p:grpSpPr>
        <a:xfrm>
          <a:off x="0" y="0"/>
          <a:ext cx="0" cy="0"/>
          <a:chOff x="0" y="0"/>
          <a:chExt cx="0" cy="0"/>
        </a:xfrm>
      </p:grpSpPr>
      <p:sp>
        <p:nvSpPr>
          <p:cNvPr id="191" name="Google Shape;191;g11df13cd694_1_185"/>
          <p:cNvSpPr txBox="1"/>
          <p:nvPr>
            <p:ph type="title"/>
          </p:nvPr>
        </p:nvSpPr>
        <p:spPr>
          <a:xfrm>
            <a:off x="309150" y="982375"/>
            <a:ext cx="84375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192" name="Google Shape;192;g11df13cd694_1_185"/>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sp>
        <p:nvSpPr>
          <p:cNvPr id="193" name="Google Shape;193;g11df13cd694_1_185"/>
          <p:cNvSpPr/>
          <p:nvPr/>
        </p:nvSpPr>
        <p:spPr>
          <a:xfrm>
            <a:off x="0" y="0"/>
            <a:ext cx="342900" cy="501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Color">
  <p:cSld name="CUSTOM_5_1_1">
    <p:bg>
      <p:bgPr>
        <a:solidFill>
          <a:schemeClr val="accent1"/>
        </a:solidFill>
      </p:bgPr>
    </p:bg>
    <p:spTree>
      <p:nvGrpSpPr>
        <p:cNvPr id="194" name="Shape 194"/>
        <p:cNvGrpSpPr/>
        <p:nvPr/>
      </p:nvGrpSpPr>
      <p:grpSpPr>
        <a:xfrm>
          <a:off x="0" y="0"/>
          <a:ext cx="0" cy="0"/>
          <a:chOff x="0" y="0"/>
          <a:chExt cx="0" cy="0"/>
        </a:xfrm>
      </p:grpSpPr>
      <p:pic>
        <p:nvPicPr>
          <p:cNvPr id="195" name="Google Shape;195;g11df13cd694_1_18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6" name="Google Shape;196;g11df13cd694_1_189"/>
          <p:cNvSpPr txBox="1"/>
          <p:nvPr>
            <p:ph type="title"/>
          </p:nvPr>
        </p:nvSpPr>
        <p:spPr>
          <a:xfrm>
            <a:off x="898325" y="982375"/>
            <a:ext cx="7496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9pPr>
          </a:lstStyle>
          <a:p/>
        </p:txBody>
      </p:sp>
      <p:pic>
        <p:nvPicPr>
          <p:cNvPr id="197" name="Google Shape;197;g11df13cd694_1_189"/>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3 Column Layout slide">
  <p:cSld name="CUSTOM_2_1">
    <p:spTree>
      <p:nvGrpSpPr>
        <p:cNvPr id="198" name="Shape 198"/>
        <p:cNvGrpSpPr/>
        <p:nvPr/>
      </p:nvGrpSpPr>
      <p:grpSpPr>
        <a:xfrm>
          <a:off x="0" y="0"/>
          <a:ext cx="0" cy="0"/>
          <a:chOff x="0" y="0"/>
          <a:chExt cx="0" cy="0"/>
        </a:xfrm>
      </p:grpSpPr>
      <p:sp>
        <p:nvSpPr>
          <p:cNvPr id="199" name="Google Shape;199;g11df13cd694_1_193"/>
          <p:cNvSpPr txBox="1"/>
          <p:nvPr>
            <p:ph idx="1" type="body"/>
          </p:nvPr>
        </p:nvSpPr>
        <p:spPr>
          <a:xfrm>
            <a:off x="419100" y="844225"/>
            <a:ext cx="26727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0" name="Google Shape;200;g11df13cd694_1_193"/>
          <p:cNvSpPr txBox="1"/>
          <p:nvPr>
            <p:ph idx="2" type="body"/>
          </p:nvPr>
        </p:nvSpPr>
        <p:spPr>
          <a:xfrm>
            <a:off x="3211525" y="844225"/>
            <a:ext cx="2707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201" name="Google Shape;201;g11df13cd694_1_193"/>
          <p:cNvSpPr txBox="1"/>
          <p:nvPr>
            <p:ph idx="3" type="body"/>
          </p:nvPr>
        </p:nvSpPr>
        <p:spPr>
          <a:xfrm>
            <a:off x="6039050" y="844225"/>
            <a:ext cx="2707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2" name="Google Shape;202;g11df13cd694_1_19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03" name="Google Shape;203;g11df13cd694_1_193"/>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4 Column Layout slide">
  <p:cSld name="CUSTOM_2_1_1">
    <p:spTree>
      <p:nvGrpSpPr>
        <p:cNvPr id="204" name="Shape 204"/>
        <p:cNvGrpSpPr/>
        <p:nvPr/>
      </p:nvGrpSpPr>
      <p:grpSpPr>
        <a:xfrm>
          <a:off x="0" y="0"/>
          <a:ext cx="0" cy="0"/>
          <a:chOff x="0" y="0"/>
          <a:chExt cx="0" cy="0"/>
        </a:xfrm>
      </p:grpSpPr>
      <p:sp>
        <p:nvSpPr>
          <p:cNvPr id="205" name="Google Shape;205;g11df13cd694_1_199"/>
          <p:cNvSpPr txBox="1"/>
          <p:nvPr>
            <p:ph idx="1" type="body"/>
          </p:nvPr>
        </p:nvSpPr>
        <p:spPr>
          <a:xfrm>
            <a:off x="419100" y="844225"/>
            <a:ext cx="19806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6" name="Google Shape;206;g11df13cd694_1_199"/>
          <p:cNvSpPr txBox="1"/>
          <p:nvPr>
            <p:ph idx="2" type="body"/>
          </p:nvPr>
        </p:nvSpPr>
        <p:spPr>
          <a:xfrm>
            <a:off x="2509033"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207" name="Google Shape;207;g11df13cd694_1_199"/>
          <p:cNvSpPr txBox="1"/>
          <p:nvPr>
            <p:ph idx="3" type="body"/>
          </p:nvPr>
        </p:nvSpPr>
        <p:spPr>
          <a:xfrm>
            <a:off x="4624765"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8" name="Google Shape;208;g11df13cd694_1_19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09" name="Google Shape;209;g11df13cd694_1_199"/>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
        <p:nvSpPr>
          <p:cNvPr id="210" name="Google Shape;210;g11df13cd694_1_199"/>
          <p:cNvSpPr txBox="1"/>
          <p:nvPr>
            <p:ph idx="5" type="body"/>
          </p:nvPr>
        </p:nvSpPr>
        <p:spPr>
          <a:xfrm>
            <a:off x="6740498"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Carnival Curve Slide">
  <p:cSld name="CUSTOM_2">
    <p:spTree>
      <p:nvGrpSpPr>
        <p:cNvPr id="211" name="Shape 211"/>
        <p:cNvGrpSpPr/>
        <p:nvPr/>
      </p:nvGrpSpPr>
      <p:grpSpPr>
        <a:xfrm>
          <a:off x="0" y="0"/>
          <a:ext cx="0" cy="0"/>
          <a:chOff x="0" y="0"/>
          <a:chExt cx="0" cy="0"/>
        </a:xfrm>
      </p:grpSpPr>
      <p:pic>
        <p:nvPicPr>
          <p:cNvPr id="212" name="Google Shape;212;g11df13cd694_1_206"/>
          <p:cNvPicPr preferRelativeResize="0"/>
          <p:nvPr/>
        </p:nvPicPr>
        <p:blipFill rotWithShape="1">
          <a:blip r:embed="rId2">
            <a:alphaModFix/>
          </a:blip>
          <a:srcRect b="0" l="0" r="0" t="0"/>
          <a:stretch/>
        </p:blipFill>
        <p:spPr>
          <a:xfrm>
            <a:off x="876" y="0"/>
            <a:ext cx="9142225" cy="5143500"/>
          </a:xfrm>
          <a:prstGeom prst="rect">
            <a:avLst/>
          </a:prstGeom>
          <a:noFill/>
          <a:ln>
            <a:noFill/>
          </a:ln>
        </p:spPr>
      </p:pic>
      <p:sp>
        <p:nvSpPr>
          <p:cNvPr id="213" name="Google Shape;213;g11df13cd694_1_20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latin typeface="Proxima Nova"/>
                <a:ea typeface="Proxima Nova"/>
                <a:cs typeface="Proxima Nova"/>
                <a:sym typeface="Proxima Nova"/>
              </a:defRPr>
            </a:lvl2pPr>
            <a:lvl3pPr lvl="2" algn="l">
              <a:lnSpc>
                <a:spcPct val="100000"/>
              </a:lnSpc>
              <a:spcBef>
                <a:spcPts val="0"/>
              </a:spcBef>
              <a:spcAft>
                <a:spcPts val="0"/>
              </a:spcAft>
              <a:buSzPts val="800"/>
              <a:buNone/>
              <a:defRPr sz="1400">
                <a:latin typeface="Proxima Nova"/>
                <a:ea typeface="Proxima Nova"/>
                <a:cs typeface="Proxima Nova"/>
                <a:sym typeface="Proxima Nova"/>
              </a:defRPr>
            </a:lvl3pPr>
            <a:lvl4pPr lvl="3" algn="l">
              <a:lnSpc>
                <a:spcPct val="100000"/>
              </a:lnSpc>
              <a:spcBef>
                <a:spcPts val="0"/>
              </a:spcBef>
              <a:spcAft>
                <a:spcPts val="0"/>
              </a:spcAft>
              <a:buSzPts val="800"/>
              <a:buNone/>
              <a:defRPr sz="1400">
                <a:latin typeface="Proxima Nova"/>
                <a:ea typeface="Proxima Nova"/>
                <a:cs typeface="Proxima Nova"/>
                <a:sym typeface="Proxima Nova"/>
              </a:defRPr>
            </a:lvl4pPr>
            <a:lvl5pPr lvl="4" algn="l">
              <a:lnSpc>
                <a:spcPct val="100000"/>
              </a:lnSpc>
              <a:spcBef>
                <a:spcPts val="0"/>
              </a:spcBef>
              <a:spcAft>
                <a:spcPts val="0"/>
              </a:spcAft>
              <a:buSzPts val="800"/>
              <a:buNone/>
              <a:defRPr sz="1400">
                <a:latin typeface="Proxima Nova"/>
                <a:ea typeface="Proxima Nova"/>
                <a:cs typeface="Proxima Nova"/>
                <a:sym typeface="Proxima Nova"/>
              </a:defRPr>
            </a:lvl5pPr>
            <a:lvl6pPr lvl="5" algn="l">
              <a:lnSpc>
                <a:spcPct val="100000"/>
              </a:lnSpc>
              <a:spcBef>
                <a:spcPts val="0"/>
              </a:spcBef>
              <a:spcAft>
                <a:spcPts val="0"/>
              </a:spcAft>
              <a:buSzPts val="800"/>
              <a:buNone/>
              <a:defRPr sz="1400">
                <a:latin typeface="Proxima Nova"/>
                <a:ea typeface="Proxima Nova"/>
                <a:cs typeface="Proxima Nova"/>
                <a:sym typeface="Proxima Nova"/>
              </a:defRPr>
            </a:lvl6pPr>
            <a:lvl7pPr lvl="6" algn="l">
              <a:lnSpc>
                <a:spcPct val="100000"/>
              </a:lnSpc>
              <a:spcBef>
                <a:spcPts val="0"/>
              </a:spcBef>
              <a:spcAft>
                <a:spcPts val="0"/>
              </a:spcAft>
              <a:buSzPts val="800"/>
              <a:buNone/>
              <a:defRPr sz="1400">
                <a:latin typeface="Proxima Nova"/>
                <a:ea typeface="Proxima Nova"/>
                <a:cs typeface="Proxima Nova"/>
                <a:sym typeface="Proxima Nova"/>
              </a:defRPr>
            </a:lvl7pPr>
            <a:lvl8pPr lvl="7" algn="l">
              <a:lnSpc>
                <a:spcPct val="100000"/>
              </a:lnSpc>
              <a:spcBef>
                <a:spcPts val="0"/>
              </a:spcBef>
              <a:spcAft>
                <a:spcPts val="0"/>
              </a:spcAft>
              <a:buSzPts val="800"/>
              <a:buNone/>
              <a:defRPr sz="1400">
                <a:latin typeface="Proxima Nova"/>
                <a:ea typeface="Proxima Nova"/>
                <a:cs typeface="Proxima Nova"/>
                <a:sym typeface="Proxima Nova"/>
              </a:defRPr>
            </a:lvl8pPr>
            <a:lvl9pPr lvl="8" algn="l">
              <a:lnSpc>
                <a:spcPct val="100000"/>
              </a:lnSpc>
              <a:spcBef>
                <a:spcPts val="0"/>
              </a:spcBef>
              <a:spcAft>
                <a:spcPts val="0"/>
              </a:spcAft>
              <a:buSzPts val="800"/>
              <a:buNone/>
              <a:defRPr sz="1400">
                <a:latin typeface="Proxima Nova"/>
                <a:ea typeface="Proxima Nova"/>
                <a:cs typeface="Proxima Nova"/>
                <a:sym typeface="Proxima Nova"/>
              </a:defRPr>
            </a:lvl9pPr>
          </a:lstStyle>
          <a:p/>
        </p:txBody>
      </p:sp>
      <p:sp>
        <p:nvSpPr>
          <p:cNvPr id="214" name="Google Shape;214;g11df13cd694_1_206"/>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Competitive Research Slide">
  <p:cSld name="CUSTOM_7">
    <p:spTree>
      <p:nvGrpSpPr>
        <p:cNvPr id="215" name="Shape 215"/>
        <p:cNvGrpSpPr/>
        <p:nvPr/>
      </p:nvGrpSpPr>
      <p:grpSpPr>
        <a:xfrm>
          <a:off x="0" y="0"/>
          <a:ext cx="0" cy="0"/>
          <a:chOff x="0" y="0"/>
          <a:chExt cx="0" cy="0"/>
        </a:xfrm>
      </p:grpSpPr>
      <p:sp>
        <p:nvSpPr>
          <p:cNvPr id="216" name="Google Shape;216;g11df13cd694_1_210"/>
          <p:cNvSpPr txBox="1"/>
          <p:nvPr>
            <p:ph type="title"/>
          </p:nvPr>
        </p:nvSpPr>
        <p:spPr>
          <a:xfrm>
            <a:off x="419100" y="982375"/>
            <a:ext cx="4195200" cy="13740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17" name="Google Shape;217;g11df13cd694_1_210"/>
          <p:cNvSpPr txBox="1"/>
          <p:nvPr>
            <p:ph idx="2" type="title"/>
          </p:nvPr>
        </p:nvSpPr>
        <p:spPr>
          <a:xfrm>
            <a:off x="419100" y="2650925"/>
            <a:ext cx="4195200" cy="13740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1200">
                <a:solidFill>
                  <a:schemeClr val="dk1"/>
                </a:solidFill>
                <a:latin typeface="Proxima Nova"/>
                <a:ea typeface="Proxima Nova"/>
                <a:cs typeface="Proxima Nova"/>
                <a:sym typeface="Proxima Nova"/>
              </a:defRPr>
            </a:lvl1pPr>
            <a:lvl2pPr lvl="1"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2pPr>
            <a:lvl3pPr lvl="2"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3pPr>
            <a:lvl4pPr lvl="3"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4pPr>
            <a:lvl5pPr lvl="4"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5pPr>
            <a:lvl6pPr lvl="5"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6pPr>
            <a:lvl7pPr lvl="6"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7pPr>
            <a:lvl8pPr lvl="7"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8pPr>
            <a:lvl9pPr lvl="8"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9pPr>
          </a:lstStyle>
          <a:p/>
        </p:txBody>
      </p:sp>
      <p:sp>
        <p:nvSpPr>
          <p:cNvPr id="218" name="Google Shape;218;g11df13cd694_1_210"/>
          <p:cNvSpPr txBox="1"/>
          <p:nvPr>
            <p:ph idx="3" type="title"/>
          </p:nvPr>
        </p:nvSpPr>
        <p:spPr>
          <a:xfrm>
            <a:off x="5502532" y="767600"/>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19" name="Google Shape;219;g11df13cd694_1_210"/>
          <p:cNvSpPr txBox="1"/>
          <p:nvPr>
            <p:ph idx="4" type="title"/>
          </p:nvPr>
        </p:nvSpPr>
        <p:spPr>
          <a:xfrm>
            <a:off x="5502532" y="1750850"/>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0" name="Google Shape;220;g11df13cd694_1_210"/>
          <p:cNvSpPr txBox="1"/>
          <p:nvPr>
            <p:ph idx="5" type="title"/>
          </p:nvPr>
        </p:nvSpPr>
        <p:spPr>
          <a:xfrm>
            <a:off x="7130446" y="767600"/>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21" name="Google Shape;221;g11df13cd694_1_210"/>
          <p:cNvSpPr txBox="1"/>
          <p:nvPr>
            <p:ph idx="6" type="title"/>
          </p:nvPr>
        </p:nvSpPr>
        <p:spPr>
          <a:xfrm>
            <a:off x="7130446" y="1750850"/>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2" name="Google Shape;222;g11df13cd694_1_210"/>
          <p:cNvSpPr txBox="1"/>
          <p:nvPr>
            <p:ph idx="7" type="title"/>
          </p:nvPr>
        </p:nvSpPr>
        <p:spPr>
          <a:xfrm>
            <a:off x="5502532" y="2650926"/>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23" name="Google Shape;223;g11df13cd694_1_210"/>
          <p:cNvSpPr txBox="1"/>
          <p:nvPr>
            <p:ph idx="8" type="title"/>
          </p:nvPr>
        </p:nvSpPr>
        <p:spPr>
          <a:xfrm>
            <a:off x="5502532" y="3634176"/>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4" name="Google Shape;224;g11df13cd694_1_210"/>
          <p:cNvSpPr txBox="1"/>
          <p:nvPr>
            <p:ph idx="9" type="title"/>
          </p:nvPr>
        </p:nvSpPr>
        <p:spPr>
          <a:xfrm>
            <a:off x="7130446" y="2650926"/>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25" name="Google Shape;225;g11df13cd694_1_210"/>
          <p:cNvSpPr txBox="1"/>
          <p:nvPr>
            <p:ph idx="13" type="title"/>
          </p:nvPr>
        </p:nvSpPr>
        <p:spPr>
          <a:xfrm>
            <a:off x="7130446" y="3634176"/>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6" name="Google Shape;226;g11df13cd694_1_210"/>
          <p:cNvSpPr txBox="1"/>
          <p:nvPr>
            <p:ph idx="14"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27" name="Google Shape;227;g11df13cd694_1_210"/>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1">
  <p:cSld name="CUSTOM_1">
    <p:bg>
      <p:bgPr>
        <a:noFill/>
      </p:bgPr>
    </p:bg>
    <p:spTree>
      <p:nvGrpSpPr>
        <p:cNvPr id="31" name="Shape 31"/>
        <p:cNvGrpSpPr/>
        <p:nvPr/>
      </p:nvGrpSpPr>
      <p:grpSpPr>
        <a:xfrm>
          <a:off x="0" y="0"/>
          <a:ext cx="0" cy="0"/>
          <a:chOff x="0" y="0"/>
          <a:chExt cx="0" cy="0"/>
        </a:xfrm>
      </p:grpSpPr>
      <p:sp>
        <p:nvSpPr>
          <p:cNvPr id="32" name="Google Shape;32;g11df13cd694_1_26"/>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g11df13cd694_1_26"/>
          <p:cNvPicPr preferRelativeResize="0"/>
          <p:nvPr/>
        </p:nvPicPr>
        <p:blipFill rotWithShape="1">
          <a:blip r:embed="rId2">
            <a:alphaModFix amt="20000"/>
          </a:blip>
          <a:srcRect b="607" l="28008" r="25378" t="36101"/>
          <a:stretch/>
        </p:blipFill>
        <p:spPr>
          <a:xfrm>
            <a:off x="309650" y="974725"/>
            <a:ext cx="4262352" cy="3255274"/>
          </a:xfrm>
          <a:prstGeom prst="rect">
            <a:avLst/>
          </a:prstGeom>
          <a:noFill/>
          <a:ln>
            <a:noFill/>
          </a:ln>
        </p:spPr>
      </p:pic>
      <p:pic>
        <p:nvPicPr>
          <p:cNvPr id="34" name="Google Shape;34;g11df13cd694_1_26"/>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35" name="Google Shape;35;g11df13cd694_1_26"/>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36" name="Google Shape;36;g11df13cd694_1_26"/>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37" name="Google Shape;37;g11df13cd694_1_26"/>
          <p:cNvSpPr/>
          <p:nvPr/>
        </p:nvSpPr>
        <p:spPr>
          <a:xfrm>
            <a:off x="315275" y="4237675"/>
            <a:ext cx="4250700" cy="894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g11df13cd694_1_26"/>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39" name="Google Shape;39;g11df13cd694_1_2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ompetitive Research Slide 2">
  <p:cSld name="CUSTOM_7_1">
    <p:spTree>
      <p:nvGrpSpPr>
        <p:cNvPr id="228" name="Shape 228"/>
        <p:cNvGrpSpPr/>
        <p:nvPr/>
      </p:nvGrpSpPr>
      <p:grpSpPr>
        <a:xfrm>
          <a:off x="0" y="0"/>
          <a:ext cx="0" cy="0"/>
          <a:chOff x="0" y="0"/>
          <a:chExt cx="0" cy="0"/>
        </a:xfrm>
      </p:grpSpPr>
      <p:sp>
        <p:nvSpPr>
          <p:cNvPr id="229" name="Google Shape;229;g11df13cd694_1_223"/>
          <p:cNvSpPr/>
          <p:nvPr/>
        </p:nvSpPr>
        <p:spPr>
          <a:xfrm>
            <a:off x="419597" y="923725"/>
            <a:ext cx="7693650" cy="3418200"/>
          </a:xfrm>
          <a:custGeom>
            <a:rect b="b" l="l" r="r" t="t"/>
            <a:pathLst>
              <a:path extrusionOk="0" h="136728" w="307746">
                <a:moveTo>
                  <a:pt x="0" y="136584"/>
                </a:moveTo>
                <a:cubicBezTo>
                  <a:pt x="23701" y="133991"/>
                  <a:pt x="90912" y="143788"/>
                  <a:pt x="142203" y="121024"/>
                </a:cubicBezTo>
                <a:cubicBezTo>
                  <a:pt x="193494" y="98260"/>
                  <a:pt x="280156" y="20171"/>
                  <a:pt x="307746" y="0"/>
                </a:cubicBezTo>
              </a:path>
            </a:pathLst>
          </a:custGeom>
          <a:no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11df13cd694_1_223"/>
          <p:cNvSpPr txBox="1"/>
          <p:nvPr>
            <p:ph type="title"/>
          </p:nvPr>
        </p:nvSpPr>
        <p:spPr>
          <a:xfrm>
            <a:off x="419600" y="1568727"/>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1" name="Google Shape;231;g11df13cd694_1_223"/>
          <p:cNvSpPr txBox="1"/>
          <p:nvPr>
            <p:ph idx="2" type="title"/>
          </p:nvPr>
        </p:nvSpPr>
        <p:spPr>
          <a:xfrm>
            <a:off x="419600" y="2692399"/>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2" name="Google Shape;232;g11df13cd694_1_223"/>
          <p:cNvSpPr txBox="1"/>
          <p:nvPr>
            <p:ph idx="3" type="title"/>
          </p:nvPr>
        </p:nvSpPr>
        <p:spPr>
          <a:xfrm>
            <a:off x="2069056" y="1568727"/>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3" name="Google Shape;233;g11df13cd694_1_223"/>
          <p:cNvSpPr txBox="1"/>
          <p:nvPr>
            <p:ph idx="4" type="title"/>
          </p:nvPr>
        </p:nvSpPr>
        <p:spPr>
          <a:xfrm>
            <a:off x="2069056" y="2692399"/>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4" name="Google Shape;234;g11df13cd694_1_223"/>
          <p:cNvSpPr txBox="1"/>
          <p:nvPr>
            <p:ph idx="5" type="title"/>
          </p:nvPr>
        </p:nvSpPr>
        <p:spPr>
          <a:xfrm>
            <a:off x="4572000" y="1884750"/>
            <a:ext cx="4174800" cy="13740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1800">
                <a:solidFill>
                  <a:schemeClr val="dk1"/>
                </a:solidFill>
                <a:latin typeface="Proxima Nova"/>
                <a:ea typeface="Proxima Nova"/>
                <a:cs typeface="Proxima Nova"/>
                <a:sym typeface="Proxima Nova"/>
              </a:defRPr>
            </a:lvl1pPr>
            <a:lvl2pPr lvl="1"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2pPr>
            <a:lvl3pPr lvl="2"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3pPr>
            <a:lvl4pPr lvl="3"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4pPr>
            <a:lvl5pPr lvl="4"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5pPr>
            <a:lvl6pPr lvl="5"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6pPr>
            <a:lvl7pPr lvl="6"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7pPr>
            <a:lvl8pPr lvl="7"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8pPr>
            <a:lvl9pPr lvl="8"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9pPr>
          </a:lstStyle>
          <a:p/>
        </p:txBody>
      </p:sp>
      <p:sp>
        <p:nvSpPr>
          <p:cNvPr id="235" name="Google Shape;235;g11df13cd694_1_223"/>
          <p:cNvSpPr txBox="1"/>
          <p:nvPr>
            <p:ph idx="6" type="title"/>
          </p:nvPr>
        </p:nvSpPr>
        <p:spPr>
          <a:xfrm>
            <a:off x="419600" y="2981224"/>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6" name="Google Shape;236;g11df13cd694_1_223"/>
          <p:cNvSpPr txBox="1"/>
          <p:nvPr>
            <p:ph idx="7" type="title"/>
          </p:nvPr>
        </p:nvSpPr>
        <p:spPr>
          <a:xfrm>
            <a:off x="419600" y="4104897"/>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7" name="Google Shape;237;g11df13cd694_1_223"/>
          <p:cNvSpPr txBox="1"/>
          <p:nvPr>
            <p:ph idx="8" type="title"/>
          </p:nvPr>
        </p:nvSpPr>
        <p:spPr>
          <a:xfrm>
            <a:off x="2069056" y="2981224"/>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8" name="Google Shape;238;g11df13cd694_1_223"/>
          <p:cNvSpPr txBox="1"/>
          <p:nvPr>
            <p:ph idx="9" type="title"/>
          </p:nvPr>
        </p:nvSpPr>
        <p:spPr>
          <a:xfrm>
            <a:off x="2069056" y="4104897"/>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9" name="Google Shape;239;g11df13cd694_1_223"/>
          <p:cNvSpPr txBox="1"/>
          <p:nvPr>
            <p:ph idx="13" type="title"/>
          </p:nvPr>
        </p:nvSpPr>
        <p:spPr>
          <a:xfrm>
            <a:off x="419600" y="725813"/>
            <a:ext cx="4250700" cy="8856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9pPr>
          </a:lstStyle>
          <a:p/>
        </p:txBody>
      </p:sp>
      <p:sp>
        <p:nvSpPr>
          <p:cNvPr id="240" name="Google Shape;240;g11df13cd694_1_223"/>
          <p:cNvSpPr txBox="1"/>
          <p:nvPr>
            <p:ph idx="14"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41" name="Google Shape;241;g11df13cd694_1_223"/>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Competitive Research Slide 3">
  <p:cSld name="CUSTOM_8">
    <p:spTree>
      <p:nvGrpSpPr>
        <p:cNvPr id="242" name="Shape 242"/>
        <p:cNvGrpSpPr/>
        <p:nvPr/>
      </p:nvGrpSpPr>
      <p:grpSpPr>
        <a:xfrm>
          <a:off x="0" y="0"/>
          <a:ext cx="0" cy="0"/>
          <a:chOff x="0" y="0"/>
          <a:chExt cx="0" cy="0"/>
        </a:xfrm>
      </p:grpSpPr>
      <p:sp>
        <p:nvSpPr>
          <p:cNvPr id="243" name="Google Shape;243;g11df13cd694_1_237"/>
          <p:cNvSpPr txBox="1"/>
          <p:nvPr>
            <p:ph type="title"/>
          </p:nvPr>
        </p:nvSpPr>
        <p:spPr>
          <a:xfrm>
            <a:off x="5459850" y="767600"/>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44" name="Google Shape;244;g11df13cd694_1_237"/>
          <p:cNvSpPr txBox="1"/>
          <p:nvPr>
            <p:ph idx="2" type="title"/>
          </p:nvPr>
        </p:nvSpPr>
        <p:spPr>
          <a:xfrm>
            <a:off x="5459850" y="1750850"/>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45" name="Google Shape;245;g11df13cd694_1_237"/>
          <p:cNvSpPr txBox="1"/>
          <p:nvPr>
            <p:ph idx="3" type="title"/>
          </p:nvPr>
        </p:nvSpPr>
        <p:spPr>
          <a:xfrm>
            <a:off x="7109306" y="767600"/>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46" name="Google Shape;246;g11df13cd694_1_237"/>
          <p:cNvSpPr txBox="1"/>
          <p:nvPr>
            <p:ph idx="4" type="title"/>
          </p:nvPr>
        </p:nvSpPr>
        <p:spPr>
          <a:xfrm>
            <a:off x="7109306" y="1750850"/>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47" name="Google Shape;247;g11df13cd694_1_237"/>
          <p:cNvSpPr txBox="1"/>
          <p:nvPr>
            <p:ph idx="5" type="title"/>
          </p:nvPr>
        </p:nvSpPr>
        <p:spPr>
          <a:xfrm>
            <a:off x="5459850" y="2650926"/>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48" name="Google Shape;248;g11df13cd694_1_237"/>
          <p:cNvSpPr txBox="1"/>
          <p:nvPr>
            <p:ph idx="6" type="title"/>
          </p:nvPr>
        </p:nvSpPr>
        <p:spPr>
          <a:xfrm>
            <a:off x="5459850" y="3634176"/>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49" name="Google Shape;249;g11df13cd694_1_237"/>
          <p:cNvSpPr txBox="1"/>
          <p:nvPr>
            <p:ph idx="7" type="title"/>
          </p:nvPr>
        </p:nvSpPr>
        <p:spPr>
          <a:xfrm>
            <a:off x="7109306" y="2650926"/>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50" name="Google Shape;250;g11df13cd694_1_237"/>
          <p:cNvSpPr txBox="1"/>
          <p:nvPr>
            <p:ph idx="8" type="title"/>
          </p:nvPr>
        </p:nvSpPr>
        <p:spPr>
          <a:xfrm>
            <a:off x="7109306" y="3634176"/>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51" name="Google Shape;251;g11df13cd694_1_237"/>
          <p:cNvSpPr txBox="1"/>
          <p:nvPr>
            <p:ph idx="9"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52" name="Google Shape;252;g11df13cd694_1_23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53" name="Shape 253"/>
        <p:cNvGrpSpPr/>
        <p:nvPr/>
      </p:nvGrpSpPr>
      <p:grpSpPr>
        <a:xfrm>
          <a:off x="0" y="0"/>
          <a:ext cx="0" cy="0"/>
          <a:chOff x="0" y="0"/>
          <a:chExt cx="0" cy="0"/>
        </a:xfrm>
      </p:grpSpPr>
      <p:sp>
        <p:nvSpPr>
          <p:cNvPr id="254" name="Google Shape;254;g11df13cd694_1_248"/>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5" name="Google Shape;255;g11df13cd694_1_248"/>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6" name="Google Shape;256;g11df13cd694_1_2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Headline Slide">
  <p:cSld name="CUSTOM">
    <p:spTree>
      <p:nvGrpSpPr>
        <p:cNvPr id="40" name="Shape 40"/>
        <p:cNvGrpSpPr/>
        <p:nvPr/>
      </p:nvGrpSpPr>
      <p:grpSpPr>
        <a:xfrm>
          <a:off x="0" y="0"/>
          <a:ext cx="0" cy="0"/>
          <a:chOff x="0" y="0"/>
          <a:chExt cx="0" cy="0"/>
        </a:xfrm>
      </p:grpSpPr>
      <p:sp>
        <p:nvSpPr>
          <p:cNvPr id="41" name="Google Shape;41;g11df13cd694_1_3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9pPr>
          </a:lstStyle>
          <a:p/>
        </p:txBody>
      </p:sp>
      <p:sp>
        <p:nvSpPr>
          <p:cNvPr id="42" name="Google Shape;42;g11df13cd694_1_35"/>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
  <p:cSld name="CUSTOM_1_1">
    <p:bg>
      <p:bgPr>
        <a:noFill/>
      </p:bgPr>
    </p:bg>
    <p:spTree>
      <p:nvGrpSpPr>
        <p:cNvPr id="43" name="Shape 43"/>
        <p:cNvGrpSpPr/>
        <p:nvPr/>
      </p:nvGrpSpPr>
      <p:grpSpPr>
        <a:xfrm>
          <a:off x="0" y="0"/>
          <a:ext cx="0" cy="0"/>
          <a:chOff x="0" y="0"/>
          <a:chExt cx="0" cy="0"/>
        </a:xfrm>
      </p:grpSpPr>
      <p:sp>
        <p:nvSpPr>
          <p:cNvPr id="44" name="Google Shape;44;g11df13cd694_1_38"/>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45" name="Google Shape;45;g11df13cd694_1_38"/>
          <p:cNvPicPr preferRelativeResize="0"/>
          <p:nvPr/>
        </p:nvPicPr>
        <p:blipFill rotWithShape="1">
          <a:blip r:embed="rId2">
            <a:alphaModFix amt="20000"/>
          </a:blip>
          <a:srcRect b="607" l="28008" r="25378" t="36101"/>
          <a:stretch/>
        </p:blipFill>
        <p:spPr>
          <a:xfrm>
            <a:off x="309650" y="974725"/>
            <a:ext cx="4262352" cy="3255274"/>
          </a:xfrm>
          <a:prstGeom prst="rect">
            <a:avLst/>
          </a:prstGeom>
          <a:noFill/>
          <a:ln>
            <a:noFill/>
          </a:ln>
        </p:spPr>
      </p:pic>
      <p:pic>
        <p:nvPicPr>
          <p:cNvPr id="46" name="Google Shape;46;g11df13cd694_1_38"/>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sp>
        <p:nvSpPr>
          <p:cNvPr id="47" name="Google Shape;47;g11df13cd694_1_38"/>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48" name="Google Shape;48;g11df13cd694_1_38"/>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49" name="Google Shape;49;g11df13cd694_1_38"/>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50" name="Google Shape;50;g11df13cd694_1_38"/>
          <p:cNvSpPr/>
          <p:nvPr/>
        </p:nvSpPr>
        <p:spPr>
          <a:xfrm>
            <a:off x="315275" y="4237675"/>
            <a:ext cx="4250700" cy="89400"/>
          </a:xfrm>
          <a:prstGeom prst="rect">
            <a:avLst/>
          </a:prstGeom>
          <a:gradFill>
            <a:gsLst>
              <a:gs pos="0">
                <a:schemeClr val="accent3"/>
              </a:gs>
              <a:gs pos="33000">
                <a:schemeClr val="accent3"/>
              </a:gs>
              <a:gs pos="86000">
                <a:srgbClr val="FA792B"/>
              </a:gs>
              <a:gs pos="100000">
                <a:schemeClr val="accent5"/>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g11df13cd694_1_3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Slide">
  <p:cSld name="TITLE_2">
    <p:spTree>
      <p:nvGrpSpPr>
        <p:cNvPr id="52" name="Shape 52"/>
        <p:cNvGrpSpPr/>
        <p:nvPr/>
      </p:nvGrpSpPr>
      <p:grpSpPr>
        <a:xfrm>
          <a:off x="0" y="0"/>
          <a:ext cx="0" cy="0"/>
          <a:chOff x="0" y="0"/>
          <a:chExt cx="0" cy="0"/>
        </a:xfrm>
      </p:grpSpPr>
      <p:sp>
        <p:nvSpPr>
          <p:cNvPr id="53" name="Google Shape;53;g11df13cd694_1_47"/>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4" name="Google Shape;54;g11df13cd694_1_4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55" name="Google Shape;55;g11df13cd694_1_47"/>
          <p:cNvPicPr preferRelativeResize="0"/>
          <p:nvPr/>
        </p:nvPicPr>
        <p:blipFill rotWithShape="1">
          <a:blip r:embed="rId2">
            <a:alphaModFix/>
          </a:blip>
          <a:srcRect b="0" l="0" r="0" t="0"/>
          <a:stretch/>
        </p:blipFill>
        <p:spPr>
          <a:xfrm>
            <a:off x="319571" y="152025"/>
            <a:ext cx="1883814" cy="393600"/>
          </a:xfrm>
          <a:prstGeom prst="rect">
            <a:avLst/>
          </a:prstGeom>
          <a:noFill/>
          <a:ln>
            <a:noFill/>
          </a:ln>
        </p:spPr>
      </p:pic>
      <p:sp>
        <p:nvSpPr>
          <p:cNvPr id="56" name="Google Shape;56;g11df13cd694_1_47"/>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57" name="Google Shape;57;g11df13cd694_1_47"/>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58" name="Google Shape;58;g11df13cd694_1_47"/>
          <p:cNvSpPr txBox="1"/>
          <p:nvPr>
            <p:ph type="ctrTitle"/>
          </p:nvPr>
        </p:nvSpPr>
        <p:spPr>
          <a:xfrm>
            <a:off x="414169" y="1838275"/>
            <a:ext cx="4157700" cy="554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5000"/>
              <a:buFont typeface="Proxima Nova Extrabold"/>
              <a:buNone/>
              <a:defRPr b="0" i="0" sz="5000">
                <a:latin typeface="Proxima Nova Extrabold"/>
                <a:ea typeface="Proxima Nova Extrabold"/>
                <a:cs typeface="Proxima Nova Extrabold"/>
                <a:sym typeface="Proxima Nova Extrabold"/>
              </a:defRPr>
            </a:lvl1pPr>
            <a:lvl2pPr lvl="1"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pic>
        <p:nvPicPr>
          <p:cNvPr id="59" name="Google Shape;59;g11df13cd694_1_47"/>
          <p:cNvPicPr preferRelativeResize="0"/>
          <p:nvPr/>
        </p:nvPicPr>
        <p:blipFill rotWithShape="1">
          <a:blip r:embed="rId3">
            <a:alphaModFix/>
          </a:blip>
          <a:srcRect b="18359" l="45026" r="4961" t="18352"/>
          <a:stretch/>
        </p:blipFill>
        <p:spPr>
          <a:xfrm>
            <a:off x="4572000" y="982375"/>
            <a:ext cx="4572475" cy="3255249"/>
          </a:xfrm>
          <a:prstGeom prst="rect">
            <a:avLst/>
          </a:prstGeom>
          <a:noFill/>
          <a:ln>
            <a:noFill/>
          </a:ln>
        </p:spPr>
      </p:pic>
      <p:pic>
        <p:nvPicPr>
          <p:cNvPr id="60" name="Google Shape;60;g11df13cd694_1_47"/>
          <p:cNvPicPr preferRelativeResize="0"/>
          <p:nvPr/>
        </p:nvPicPr>
        <p:blipFill rotWithShape="1">
          <a:blip r:embed="rId4">
            <a:alphaModFix/>
          </a:blip>
          <a:srcRect b="17611" l="45426" r="51389" t="19100"/>
          <a:stretch/>
        </p:blipFill>
        <p:spPr>
          <a:xfrm>
            <a:off x="0" y="982375"/>
            <a:ext cx="291000" cy="32552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ext Box Layout">
  <p:cSld name="CUSTOM_3">
    <p:spTree>
      <p:nvGrpSpPr>
        <p:cNvPr id="61" name="Shape 61"/>
        <p:cNvGrpSpPr/>
        <p:nvPr/>
      </p:nvGrpSpPr>
      <p:grpSpPr>
        <a:xfrm>
          <a:off x="0" y="0"/>
          <a:ext cx="0" cy="0"/>
          <a:chOff x="0" y="0"/>
          <a:chExt cx="0" cy="0"/>
        </a:xfrm>
      </p:grpSpPr>
      <p:sp>
        <p:nvSpPr>
          <p:cNvPr id="62" name="Google Shape;62;g11df13cd694_1_56"/>
          <p:cNvSpPr txBox="1"/>
          <p:nvPr>
            <p:ph idx="1" type="body"/>
          </p:nvPr>
        </p:nvSpPr>
        <p:spPr>
          <a:xfrm>
            <a:off x="419100" y="844225"/>
            <a:ext cx="83277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800"/>
              <a:buFont typeface="Proxima Nova"/>
              <a:buNone/>
              <a:defRPr>
                <a:solidFill>
                  <a:schemeClr val="dk1"/>
                </a:solidFill>
                <a:latin typeface="Proxima Nova"/>
                <a:ea typeface="Proxima Nova"/>
                <a:cs typeface="Proxima Nova"/>
                <a:sym typeface="Proxima Nova"/>
              </a:defRPr>
            </a:lvl1pPr>
            <a:lvl2pPr indent="-304800" lvl="1" marL="9144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8pPr>
            <a:lvl9pPr indent="-304800" lvl="8" marL="411480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9pPr>
          </a:lstStyle>
          <a:p/>
        </p:txBody>
      </p:sp>
      <p:sp>
        <p:nvSpPr>
          <p:cNvPr id="63" name="Google Shape;63;g11df13cd694_1_5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64" name="Google Shape;64;g11df13cd694_1_56"/>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2 Column Layout">
  <p:cSld name="CUSTOM_4">
    <p:spTree>
      <p:nvGrpSpPr>
        <p:cNvPr id="65" name="Shape 65"/>
        <p:cNvGrpSpPr/>
        <p:nvPr/>
      </p:nvGrpSpPr>
      <p:grpSpPr>
        <a:xfrm>
          <a:off x="0" y="0"/>
          <a:ext cx="0" cy="0"/>
          <a:chOff x="0" y="0"/>
          <a:chExt cx="0" cy="0"/>
        </a:xfrm>
      </p:grpSpPr>
      <p:sp>
        <p:nvSpPr>
          <p:cNvPr id="66" name="Google Shape;66;g11df13cd694_1_60"/>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67" name="Google Shape;67;g11df13cd694_1_6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68" name="Google Shape;68;g11df13cd694_1_60"/>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
        <p:nvSpPr>
          <p:cNvPr id="69" name="Google Shape;69;g11df13cd694_1_60"/>
          <p:cNvSpPr txBox="1"/>
          <p:nvPr>
            <p:ph idx="3" type="body"/>
          </p:nvPr>
        </p:nvSpPr>
        <p:spPr>
          <a:xfrm>
            <a:off x="4722000" y="844225"/>
            <a:ext cx="4024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200"/>
              <a:buFont typeface="Proxima Nova"/>
              <a:buNone/>
              <a:defRPr sz="1200">
                <a:latin typeface="Proxima Nova"/>
                <a:ea typeface="Proxima Nova"/>
                <a:cs typeface="Proxima Nova"/>
                <a:sym typeface="Proxima Nova"/>
              </a:defRPr>
            </a:lvl1pPr>
            <a:lvl2pPr indent="-228600" lvl="1" marL="9144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3pPr>
            <a:lvl4pPr indent="-228600" lvl="3" marL="18288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4pPr>
            <a:lvl5pPr indent="-228600" lvl="4" marL="22860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5pPr>
            <a:lvl6pPr indent="-228600" lvl="5" marL="27432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6pPr>
            <a:lvl7pPr indent="-228600" lvl="6" marL="32004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7pPr>
            <a:lvl8pPr indent="-228600" lvl="7" marL="36576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8pPr>
            <a:lvl9pPr indent="-228600" lvl="8" marL="41148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5">
  <p:cSld name="CUSTOM_9">
    <p:spTree>
      <p:nvGrpSpPr>
        <p:cNvPr id="70" name="Shape 70"/>
        <p:cNvGrpSpPr/>
        <p:nvPr/>
      </p:nvGrpSpPr>
      <p:grpSpPr>
        <a:xfrm>
          <a:off x="0" y="0"/>
          <a:ext cx="0" cy="0"/>
          <a:chOff x="0" y="0"/>
          <a:chExt cx="0" cy="0"/>
        </a:xfrm>
      </p:grpSpPr>
      <p:sp>
        <p:nvSpPr>
          <p:cNvPr id="71" name="Google Shape;71;g11df13cd694_1_6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 name="Google Shape;72;g11df13cd694_1_65"/>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73" name="Google Shape;73;g11df13cd694_1_65"/>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cxnSp>
        <p:nvCxnSpPr>
          <p:cNvPr id="74" name="Google Shape;74;g11df13cd694_1_65"/>
          <p:cNvCxnSpPr/>
          <p:nvPr/>
        </p:nvCxnSpPr>
        <p:spPr>
          <a:xfrm>
            <a:off x="420850" y="1004300"/>
            <a:ext cx="6102300" cy="0"/>
          </a:xfrm>
          <a:prstGeom prst="straightConnector1">
            <a:avLst/>
          </a:prstGeom>
          <a:noFill/>
          <a:ln cap="flat" cmpd="sng" w="38100">
            <a:solidFill>
              <a:srgbClr val="212121"/>
            </a:solidFill>
            <a:prstDash val="solid"/>
            <a:round/>
            <a:headEnd len="sm" w="sm" type="none"/>
            <a:tailEnd len="sm" w="sm" type="none"/>
          </a:ln>
        </p:spPr>
      </p:cxnSp>
      <p:cxnSp>
        <p:nvCxnSpPr>
          <p:cNvPr id="75" name="Google Shape;75;g11df13cd694_1_65"/>
          <p:cNvCxnSpPr/>
          <p:nvPr/>
        </p:nvCxnSpPr>
        <p:spPr>
          <a:xfrm>
            <a:off x="420850" y="4230000"/>
            <a:ext cx="6102300" cy="0"/>
          </a:xfrm>
          <a:prstGeom prst="straightConnector1">
            <a:avLst/>
          </a:prstGeom>
          <a:noFill/>
          <a:ln cap="flat" cmpd="sng" w="38100">
            <a:solidFill>
              <a:srgbClr val="212121"/>
            </a:solidFill>
            <a:prstDash val="solid"/>
            <a:round/>
            <a:headEnd len="sm" w="sm" type="none"/>
            <a:tailEnd len="sm" w="sm" type="none"/>
          </a:ln>
        </p:spPr>
      </p:cxnSp>
      <p:sp>
        <p:nvSpPr>
          <p:cNvPr id="76" name="Google Shape;76;g11df13cd694_1_6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2022</a:t>
            </a:r>
            <a:endParaRPr b="0" i="0" sz="600" u="none" cap="none" strike="noStrike">
              <a:solidFill>
                <a:srgbClr val="000000"/>
              </a:solidFill>
              <a:latin typeface="Proxima Nova Extrabold"/>
              <a:ea typeface="Proxima Nova Extrabold"/>
              <a:cs typeface="Proxima Nova Extrabold"/>
              <a:sym typeface="Proxima Nova Extrabold"/>
            </a:endParaRPr>
          </a:p>
        </p:txBody>
      </p:sp>
      <p:pic>
        <p:nvPicPr>
          <p:cNvPr id="77" name="Google Shape;77;g11df13cd694_1_65"/>
          <p:cNvPicPr preferRelativeResize="0"/>
          <p:nvPr/>
        </p:nvPicPr>
        <p:blipFill rotWithShape="1">
          <a:blip r:embed="rId4">
            <a:alphaModFix/>
          </a:blip>
          <a:srcRect b="0" l="0" r="0" t="0"/>
          <a:stretch/>
        </p:blipFill>
        <p:spPr>
          <a:xfrm>
            <a:off x="419104" y="288075"/>
            <a:ext cx="1031500" cy="121500"/>
          </a:xfrm>
          <a:prstGeom prst="rect">
            <a:avLst/>
          </a:prstGeom>
          <a:noFill/>
          <a:ln>
            <a:noFill/>
          </a:ln>
        </p:spPr>
      </p:pic>
      <p:sp>
        <p:nvSpPr>
          <p:cNvPr id="78" name="Google Shape;78;g11df13cd694_1_65"/>
          <p:cNvSpPr txBox="1"/>
          <p:nvPr>
            <p:ph type="title"/>
          </p:nvPr>
        </p:nvSpPr>
        <p:spPr>
          <a:xfrm>
            <a:off x="433425" y="975300"/>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33" Type="http://schemas.openxmlformats.org/officeDocument/2006/relationships/slideLayout" Target="../slideLayouts/slideLayout31.xml"/><Relationship Id="rId10" Type="http://schemas.openxmlformats.org/officeDocument/2006/relationships/slideLayout" Target="../slideLayouts/slideLayout8.xml"/><Relationship Id="rId32" Type="http://schemas.openxmlformats.org/officeDocument/2006/relationships/slideLayout" Target="../slideLayouts/slideLayout30.xml"/><Relationship Id="rId13" Type="http://schemas.openxmlformats.org/officeDocument/2006/relationships/slideLayout" Target="../slideLayouts/slideLayout11.xml"/><Relationship Id="rId35" Type="http://schemas.openxmlformats.org/officeDocument/2006/relationships/theme" Target="../theme/theme1.xml"/><Relationship Id="rId12" Type="http://schemas.openxmlformats.org/officeDocument/2006/relationships/slideLayout" Target="../slideLayouts/slideLayout10.xml"/><Relationship Id="rId34" Type="http://schemas.openxmlformats.org/officeDocument/2006/relationships/slideLayout" Target="../slideLayouts/slideLayout32.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1df13cd694_1_0"/>
          <p:cNvSpPr txBox="1"/>
          <p:nvPr/>
        </p:nvSpPr>
        <p:spPr>
          <a:xfrm>
            <a:off x="419100" y="2613689"/>
            <a:ext cx="8305800" cy="93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FFFFFF"/>
              </a:solidFill>
              <a:latin typeface="Tahoma"/>
              <a:ea typeface="Tahoma"/>
              <a:cs typeface="Tahoma"/>
              <a:sym typeface="Tahoma"/>
            </a:endParaRPr>
          </a:p>
        </p:txBody>
      </p:sp>
      <p:sp>
        <p:nvSpPr>
          <p:cNvPr id="7" name="Google Shape;7;g11df13cd694_1_0"/>
          <p:cNvSpPr txBox="1"/>
          <p:nvPr/>
        </p:nvSpPr>
        <p:spPr>
          <a:xfrm>
            <a:off x="419100" y="1249987"/>
            <a:ext cx="8305800" cy="114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Proxima Nova"/>
              <a:ea typeface="Proxima Nova"/>
              <a:cs typeface="Proxima Nova"/>
              <a:sym typeface="Proxima Nova"/>
            </a:endParaRPr>
          </a:p>
        </p:txBody>
      </p:sp>
      <p:sp>
        <p:nvSpPr>
          <p:cNvPr id="8" name="Google Shape;8;g11df13cd694_1_0"/>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212121"/>
                </a:solidFill>
                <a:latin typeface="Nunito Sans"/>
                <a:ea typeface="Nunito Sans"/>
                <a:cs typeface="Nunito Sans"/>
                <a:sym typeface="Nunito Sans"/>
              </a:rPr>
              <a:t>‹#›</a:t>
            </a:fld>
            <a:endParaRPr b="0" i="0" sz="600" u="none" cap="none" strike="noStrike">
              <a:solidFill>
                <a:srgbClr val="212121"/>
              </a:solidFill>
              <a:latin typeface="Nunito Sans"/>
              <a:ea typeface="Nunito Sans"/>
              <a:cs typeface="Nunito Sans"/>
              <a:sym typeface="Nunito Sans"/>
            </a:endParaRPr>
          </a:p>
        </p:txBody>
      </p:sp>
      <p:sp>
        <p:nvSpPr>
          <p:cNvPr id="9" name="Google Shape;9;g11df13cd694_1_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sp>
        <p:nvSpPr>
          <p:cNvPr id="10" name="Google Shape;10;g11df13cd694_1_0"/>
          <p:cNvSpPr/>
          <p:nvPr/>
        </p:nvSpPr>
        <p:spPr>
          <a:xfrm>
            <a:off x="0" y="279571"/>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1" name="Google Shape;11;g11df13cd694_1_0"/>
          <p:cNvSpPr/>
          <p:nvPr/>
        </p:nvSpPr>
        <p:spPr>
          <a:xfrm>
            <a:off x="0" y="4864419"/>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2" name="Google Shape;12;g11df13cd694_1_0"/>
          <p:cNvPicPr preferRelativeResize="0"/>
          <p:nvPr/>
        </p:nvPicPr>
        <p:blipFill rotWithShape="1">
          <a:blip r:embed="rId1">
            <a:alphaModFix/>
          </a:blip>
          <a:srcRect b="0" l="0" r="0" t="0"/>
          <a:stretch/>
        </p:blipFill>
        <p:spPr>
          <a:xfrm>
            <a:off x="7664829" y="4796325"/>
            <a:ext cx="1031500" cy="121500"/>
          </a:xfrm>
          <a:prstGeom prst="rect">
            <a:avLst/>
          </a:prstGeom>
          <a:noFill/>
          <a:ln>
            <a:noFill/>
          </a:ln>
        </p:spPr>
      </p:pic>
      <p:sp>
        <p:nvSpPr>
          <p:cNvPr id="13" name="Google Shape;13;g11df13cd694_1_0"/>
          <p:cNvSpPr txBox="1"/>
          <p:nvPr>
            <p:ph type="title"/>
          </p:nvPr>
        </p:nvSpPr>
        <p:spPr>
          <a:xfrm>
            <a:off x="419100" y="2613689"/>
            <a:ext cx="8305800" cy="932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800"/>
              <a:buFont typeface="Arial"/>
              <a:buNone/>
              <a:defRPr b="1" i="0" sz="2500" u="none" cap="none" strike="noStrike">
                <a:solidFill>
                  <a:schemeClr val="lt1"/>
                </a:solidFill>
                <a:latin typeface="Tahoma"/>
                <a:ea typeface="Tahoma"/>
                <a:cs typeface="Tahoma"/>
                <a:sym typeface="Tahoma"/>
              </a:defRPr>
            </a:lvl1pPr>
            <a:lvl2pPr lvl="1"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9pPr>
          </a:lstStyle>
          <a:p/>
        </p:txBody>
      </p:sp>
      <p:sp>
        <p:nvSpPr>
          <p:cNvPr id="14" name="Google Shape;14;g11df13cd694_1_0"/>
          <p:cNvSpPr txBox="1"/>
          <p:nvPr>
            <p:ph idx="1" type="body"/>
          </p:nvPr>
        </p:nvSpPr>
        <p:spPr>
          <a:xfrm>
            <a:off x="419100" y="1249987"/>
            <a:ext cx="8305800" cy="1140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9pPr>
          </a:lstStyle>
          <a:p/>
        </p:txBody>
      </p:sp>
      <p:pic>
        <p:nvPicPr>
          <p:cNvPr id="15" name="Google Shape;15;g11df13cd694_1_0"/>
          <p:cNvPicPr preferRelativeResize="0"/>
          <p:nvPr/>
        </p:nvPicPr>
        <p:blipFill rotWithShape="1">
          <a:blip r:embed="rId2">
            <a:alphaModFix/>
          </a:blip>
          <a:srcRect b="0" l="0" r="0" t="0"/>
          <a:stretch/>
        </p:blipFill>
        <p:spPr>
          <a:xfrm>
            <a:off x="-358500" y="0"/>
            <a:ext cx="95250" cy="5143500"/>
          </a:xfrm>
          <a:prstGeom prst="rect">
            <a:avLst/>
          </a:prstGeom>
          <a:noFill/>
          <a:ln>
            <a:noFill/>
          </a:ln>
        </p:spPr>
      </p:pic>
      <p:sp>
        <p:nvSpPr>
          <p:cNvPr id="16" name="Google Shape;16;g11df13cd694_1_0"/>
          <p:cNvSpPr/>
          <p:nvPr/>
        </p:nvSpPr>
        <p:spPr>
          <a:xfrm>
            <a:off x="0" y="5103600"/>
            <a:ext cx="9144000" cy="39900"/>
          </a:xfrm>
          <a:prstGeom prst="rect">
            <a:avLst/>
          </a:prstGeom>
          <a:gradFill>
            <a:gsLst>
              <a:gs pos="0">
                <a:schemeClr val="accent2"/>
              </a:gs>
              <a:gs pos="52000">
                <a:schemeClr val="accent3"/>
              </a:gs>
              <a:gs pos="100000">
                <a:schemeClr val="accent5"/>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hyperlink" Target="https://www.cognizantsoftvision.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6.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
          <p:cNvSpPr txBox="1"/>
          <p:nvPr>
            <p:ph type="title"/>
          </p:nvPr>
        </p:nvSpPr>
        <p:spPr>
          <a:xfrm>
            <a:off x="309150" y="982375"/>
            <a:ext cx="76089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SzPts val="800"/>
              <a:buNone/>
            </a:pPr>
            <a:r>
              <a:rPr lang="en"/>
              <a:t>DIVE INTO THE WEB</a:t>
            </a:r>
            <a:endParaRPr/>
          </a:p>
          <a:p>
            <a:pPr indent="0" lvl="0" marL="0" rtl="0" algn="l">
              <a:lnSpc>
                <a:spcPct val="90000"/>
              </a:lnSpc>
              <a:spcBef>
                <a:spcPts val="0"/>
              </a:spcBef>
              <a:spcAft>
                <a:spcPts val="0"/>
              </a:spcAft>
              <a:buSzPts val="800"/>
              <a:buNone/>
            </a:pPr>
            <a:r>
              <a:rPr lang="en"/>
              <a:t>Fii Practic - Session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327" name="Google Shape;327;p10"/>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HTTP Messages</a:t>
            </a:r>
            <a:endParaRPr/>
          </a:p>
        </p:txBody>
      </p:sp>
      <p:sp>
        <p:nvSpPr>
          <p:cNvPr id="328" name="Google Shape;328;p10"/>
          <p:cNvSpPr txBox="1"/>
          <p:nvPr>
            <p:ph idx="1" type="body"/>
          </p:nvPr>
        </p:nvSpPr>
        <p:spPr>
          <a:xfrm>
            <a:off x="419100" y="844225"/>
            <a:ext cx="80616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rPr lang="en" sz="1400"/>
              <a:t>There are two types of HTTP messages, </a:t>
            </a:r>
            <a:r>
              <a:rPr b="1" lang="en" sz="1400"/>
              <a:t>requests </a:t>
            </a:r>
            <a:r>
              <a:rPr lang="en" sz="1400"/>
              <a:t>and </a:t>
            </a:r>
            <a:r>
              <a:rPr b="1" lang="en" sz="1400"/>
              <a:t>responses</a:t>
            </a:r>
            <a:r>
              <a:rPr lang="en" sz="1400"/>
              <a:t>, each with its own format.</a:t>
            </a:r>
            <a:endParaRPr sz="1400"/>
          </a:p>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t/>
            </a:r>
            <a:endParaRPr sz="1400"/>
          </a:p>
        </p:txBody>
      </p:sp>
      <p:sp>
        <p:nvSpPr>
          <p:cNvPr id="329" name="Google Shape;329;p10"/>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335" name="Google Shape;335;p11"/>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Requests</a:t>
            </a:r>
            <a:endParaRPr/>
          </a:p>
        </p:txBody>
      </p:sp>
      <p:sp>
        <p:nvSpPr>
          <p:cNvPr id="336" name="Google Shape;336;p11"/>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b="1" lang="en"/>
              <a:t>Requests </a:t>
            </a:r>
            <a:r>
              <a:rPr lang="en"/>
              <a:t>consist of the following elements:</a:t>
            </a:r>
            <a:endParaRPr/>
          </a:p>
          <a:p>
            <a:pPr indent="0" lvl="0" marL="0" rtl="0" algn="l">
              <a:lnSpc>
                <a:spcPct val="100000"/>
              </a:lnSpc>
              <a:spcBef>
                <a:spcPts val="600"/>
              </a:spcBef>
              <a:spcAft>
                <a:spcPts val="0"/>
              </a:spcAft>
              <a:buClr>
                <a:schemeClr val="dk1"/>
              </a:buClr>
              <a:buSzPts val="1100"/>
              <a:buFont typeface="Arial"/>
              <a:buNone/>
            </a:pPr>
            <a:r>
              <a:t/>
            </a:r>
            <a:endParaRPr/>
          </a:p>
          <a:p>
            <a:pPr indent="-304800" lvl="0" marL="457200" rtl="0" algn="l">
              <a:lnSpc>
                <a:spcPct val="100000"/>
              </a:lnSpc>
              <a:spcBef>
                <a:spcPts val="600"/>
              </a:spcBef>
              <a:spcAft>
                <a:spcPts val="0"/>
              </a:spcAft>
              <a:buSzPts val="1200"/>
              <a:buChar char="●"/>
            </a:pPr>
            <a:r>
              <a:rPr lang="en"/>
              <a:t>An HTTP method, usually a verb like GET, POST or a noun like OPTIONS or HEAD that defines the operation the client wants to perform. Typically, a client wants to fetch a resource (using GET) or post the value of an HTML form (using POST), though more operations may be needed in other cases.</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lang="en"/>
              <a:t>The path of the resource to fetch; the URL of the resource stripped from elements that are obvious from the context, for example without the protocol (http://), the domain (here, developer.mozilla.org), or the TCP port (here, 80).</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lang="en"/>
              <a:t>The version of the HTTP protocol.</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lang="en"/>
              <a:t>Optional headers that convey additional information for the servers.</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lang="en"/>
              <a:t>Or a body, for some methods like POST, similar to those in responses, which contain the resource sent.</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t/>
            </a:r>
            <a:endParaRPr/>
          </a:p>
        </p:txBody>
      </p:sp>
      <p:sp>
        <p:nvSpPr>
          <p:cNvPr id="337" name="Google Shape;337;p11"/>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343" name="Google Shape;343;p12"/>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Request example</a:t>
            </a:r>
            <a:endParaRPr/>
          </a:p>
        </p:txBody>
      </p:sp>
      <p:sp>
        <p:nvSpPr>
          <p:cNvPr id="344" name="Google Shape;344;p12"/>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p:txBody>
      </p:sp>
      <p:sp>
        <p:nvSpPr>
          <p:cNvPr id="345" name="Google Shape;345;p12"/>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46" name="Google Shape;346;p12"/>
          <p:cNvPicPr preferRelativeResize="0"/>
          <p:nvPr/>
        </p:nvPicPr>
        <p:blipFill rotWithShape="1">
          <a:blip r:embed="rId3">
            <a:alphaModFix/>
          </a:blip>
          <a:srcRect b="0" l="0" r="0" t="0"/>
          <a:stretch/>
        </p:blipFill>
        <p:spPr>
          <a:xfrm>
            <a:off x="419100" y="1386050"/>
            <a:ext cx="6422900" cy="2122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352" name="Google Shape;352;p13"/>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Responses</a:t>
            </a:r>
            <a:endParaRPr/>
          </a:p>
        </p:txBody>
      </p:sp>
      <p:sp>
        <p:nvSpPr>
          <p:cNvPr id="353" name="Google Shape;353;p13"/>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Responses consist of the following elements:</a:t>
            </a:r>
            <a:endParaRPr/>
          </a:p>
          <a:p>
            <a:pPr indent="0" lvl="0" marL="0" rtl="0" algn="l">
              <a:lnSpc>
                <a:spcPct val="100000"/>
              </a:lnSpc>
              <a:spcBef>
                <a:spcPts val="600"/>
              </a:spcBef>
              <a:spcAft>
                <a:spcPts val="0"/>
              </a:spcAft>
              <a:buClr>
                <a:schemeClr val="dk1"/>
              </a:buClr>
              <a:buSzPts val="1100"/>
              <a:buFont typeface="Arial"/>
              <a:buNone/>
            </a:pPr>
            <a:r>
              <a:t/>
            </a:r>
            <a:endParaRPr/>
          </a:p>
          <a:p>
            <a:pPr indent="-304800" lvl="0" marL="457200" rtl="0" algn="l">
              <a:lnSpc>
                <a:spcPct val="100000"/>
              </a:lnSpc>
              <a:spcBef>
                <a:spcPts val="600"/>
              </a:spcBef>
              <a:spcAft>
                <a:spcPts val="0"/>
              </a:spcAft>
              <a:buSzPts val="1200"/>
              <a:buChar char="●"/>
            </a:pPr>
            <a:r>
              <a:rPr lang="en"/>
              <a:t>The version of the HTTP protocol they follow.</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lang="en"/>
              <a:t>A status code, indicating if the request was successful, or not, and why.</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lang="en"/>
              <a:t>A status message, a non-authoritative short description of the status code.</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lang="en"/>
              <a:t>HTTP headers, like those for requests.</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lang="en"/>
              <a:t>Optionally, a body containing the fetched resource.</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t/>
            </a:r>
            <a:endParaRPr/>
          </a:p>
        </p:txBody>
      </p:sp>
      <p:sp>
        <p:nvSpPr>
          <p:cNvPr id="354" name="Google Shape;354;p13"/>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4"/>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360" name="Google Shape;360;p14"/>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Response example</a:t>
            </a:r>
            <a:endParaRPr/>
          </a:p>
        </p:txBody>
      </p:sp>
      <p:sp>
        <p:nvSpPr>
          <p:cNvPr id="361" name="Google Shape;361;p14"/>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p:txBody>
      </p:sp>
      <p:sp>
        <p:nvSpPr>
          <p:cNvPr id="362" name="Google Shape;362;p14"/>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63" name="Google Shape;363;p14"/>
          <p:cNvPicPr preferRelativeResize="0"/>
          <p:nvPr/>
        </p:nvPicPr>
        <p:blipFill rotWithShape="1">
          <a:blip r:embed="rId3">
            <a:alphaModFix/>
          </a:blip>
          <a:srcRect b="0" l="0" r="0" t="0"/>
          <a:stretch/>
        </p:blipFill>
        <p:spPr>
          <a:xfrm>
            <a:off x="419100" y="1342600"/>
            <a:ext cx="6934200" cy="276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5"/>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Clr>
                <a:schemeClr val="dk1"/>
              </a:buClr>
              <a:buSzPts val="1100"/>
              <a:buFont typeface="Arial"/>
              <a:buNone/>
            </a:pPr>
            <a:r>
              <a:rPr lang="en"/>
              <a:t>Response Status Codes</a:t>
            </a:r>
            <a:endParaRPr/>
          </a:p>
          <a:p>
            <a:pPr indent="0" lvl="0" marL="0" rtl="0" algn="l">
              <a:lnSpc>
                <a:spcPct val="90000"/>
              </a:lnSpc>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SzPts val="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374" name="Google Shape;374;p16"/>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Response status codes</a:t>
            </a:r>
            <a:endParaRPr/>
          </a:p>
        </p:txBody>
      </p:sp>
      <p:sp>
        <p:nvSpPr>
          <p:cNvPr id="375" name="Google Shape;375;p16"/>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Clr>
                <a:schemeClr val="dk1"/>
              </a:buClr>
              <a:buSzPts val="1100"/>
              <a:buFont typeface="Arial"/>
              <a:buNone/>
            </a:pPr>
            <a:r>
              <a:rPr lang="en"/>
              <a:t>The first line of the response message contains the response </a:t>
            </a:r>
            <a:r>
              <a:rPr b="1" lang="en"/>
              <a:t>status code</a:t>
            </a:r>
            <a:r>
              <a:rPr lang="en"/>
              <a:t>, which is generated by the server to indicate the outcome of the request.</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rPr lang="en"/>
              <a:t>The status code is a 3-digit number:</a:t>
            </a:r>
            <a:endParaRPr/>
          </a:p>
          <a:p>
            <a:pPr indent="0" lvl="0" marL="0" rtl="0" algn="l">
              <a:lnSpc>
                <a:spcPct val="100000"/>
              </a:lnSpc>
              <a:spcBef>
                <a:spcPts val="600"/>
              </a:spcBef>
              <a:spcAft>
                <a:spcPts val="0"/>
              </a:spcAft>
              <a:buClr>
                <a:schemeClr val="dk1"/>
              </a:buClr>
              <a:buSzPts val="1100"/>
              <a:buFont typeface="Arial"/>
              <a:buNone/>
            </a:pPr>
            <a:r>
              <a:t/>
            </a:r>
            <a:endParaRPr/>
          </a:p>
          <a:p>
            <a:pPr indent="-304800" lvl="0" marL="457200" rtl="0" algn="l">
              <a:lnSpc>
                <a:spcPct val="100000"/>
              </a:lnSpc>
              <a:spcBef>
                <a:spcPts val="600"/>
              </a:spcBef>
              <a:spcAft>
                <a:spcPts val="0"/>
              </a:spcAft>
              <a:buSzPts val="1200"/>
              <a:buChar char="●"/>
            </a:pPr>
            <a:r>
              <a:rPr b="1" lang="en"/>
              <a:t>1xx (Informational):</a:t>
            </a:r>
            <a:r>
              <a:rPr lang="en"/>
              <a:t> Request received, server is continuing the process.</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b="1" lang="en"/>
              <a:t>2xx (Success): </a:t>
            </a:r>
            <a:r>
              <a:rPr lang="en"/>
              <a:t>The request was successfully received, understood, accepted and serviced.</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b="1" lang="en"/>
              <a:t>3xx (Redirection): </a:t>
            </a:r>
            <a:r>
              <a:rPr lang="en"/>
              <a:t>Further action must be taken in order to complete the request.</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b="1" lang="en"/>
              <a:t>4xx (Client Error):</a:t>
            </a:r>
            <a:r>
              <a:rPr lang="en"/>
              <a:t> The request contains bad syntax or cannot be understood.</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b="1" lang="en"/>
              <a:t>5xx (Server Error):</a:t>
            </a:r>
            <a:r>
              <a:rPr lang="en"/>
              <a:t> The server failed to fulfill an apparently valid request.</a:t>
            </a:r>
            <a:endParaRPr/>
          </a:p>
          <a:p>
            <a:pPr indent="0" lvl="0" marL="0" rtl="0" algn="l">
              <a:lnSpc>
                <a:spcPct val="100000"/>
              </a:lnSpc>
              <a:spcBef>
                <a:spcPts val="600"/>
              </a:spcBef>
              <a:spcAft>
                <a:spcPts val="0"/>
              </a:spcAft>
              <a:buSzPts val="1200"/>
              <a:buNone/>
            </a:pPr>
            <a:r>
              <a:t/>
            </a:r>
            <a:endParaRPr/>
          </a:p>
        </p:txBody>
      </p:sp>
      <p:sp>
        <p:nvSpPr>
          <p:cNvPr id="376" name="Google Shape;376;p16"/>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382" name="Google Shape;382;p1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Status codes examples</a:t>
            </a:r>
            <a:endParaRPr/>
          </a:p>
        </p:txBody>
      </p:sp>
      <p:sp>
        <p:nvSpPr>
          <p:cNvPr id="383" name="Google Shape;383;p17"/>
          <p:cNvSpPr txBox="1"/>
          <p:nvPr/>
        </p:nvSpPr>
        <p:spPr>
          <a:xfrm>
            <a:off x="1534150" y="2095238"/>
            <a:ext cx="2742600" cy="6519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301 Move Permanently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The resource requested for has been permanently moved to a new location.</a:t>
            </a:r>
            <a:endParaRPr b="0" i="0" sz="1000" u="none" cap="none" strike="noStrike">
              <a:solidFill>
                <a:srgbClr val="7F7F7F"/>
              </a:solidFill>
              <a:latin typeface="Arial"/>
              <a:ea typeface="Arial"/>
              <a:cs typeface="Arial"/>
              <a:sym typeface="Arial"/>
            </a:endParaRPr>
          </a:p>
        </p:txBody>
      </p:sp>
      <p:cxnSp>
        <p:nvCxnSpPr>
          <p:cNvPr id="384" name="Google Shape;384;p17"/>
          <p:cNvCxnSpPr/>
          <p:nvPr/>
        </p:nvCxnSpPr>
        <p:spPr>
          <a:xfrm>
            <a:off x="1359536" y="1341565"/>
            <a:ext cx="0" cy="2569200"/>
          </a:xfrm>
          <a:prstGeom prst="straightConnector1">
            <a:avLst/>
          </a:prstGeom>
          <a:noFill/>
          <a:ln cap="flat" cmpd="sng" w="9525">
            <a:solidFill>
              <a:srgbClr val="000000"/>
            </a:solidFill>
            <a:prstDash val="solid"/>
            <a:miter lim="800000"/>
            <a:headEnd len="sm" w="sm" type="none"/>
            <a:tailEnd len="sm" w="sm" type="none"/>
          </a:ln>
        </p:spPr>
      </p:cxnSp>
      <p:sp>
        <p:nvSpPr>
          <p:cNvPr id="385" name="Google Shape;385;p17"/>
          <p:cNvSpPr txBox="1"/>
          <p:nvPr/>
        </p:nvSpPr>
        <p:spPr>
          <a:xfrm>
            <a:off x="1534150" y="1232738"/>
            <a:ext cx="2742600" cy="6519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200 OK</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The request is fulfilled</a:t>
            </a:r>
            <a:endParaRPr b="0" i="0" sz="1000" u="none" cap="none" strike="noStrike">
              <a:solidFill>
                <a:srgbClr val="7F7F7F"/>
              </a:solidFill>
              <a:latin typeface="Arial"/>
              <a:ea typeface="Arial"/>
              <a:cs typeface="Arial"/>
              <a:sym typeface="Arial"/>
            </a:endParaRPr>
          </a:p>
        </p:txBody>
      </p:sp>
      <p:sp>
        <p:nvSpPr>
          <p:cNvPr id="386" name="Google Shape;386;p17"/>
          <p:cNvSpPr/>
          <p:nvPr/>
        </p:nvSpPr>
        <p:spPr>
          <a:xfrm rot="5400000">
            <a:off x="1227350" y="13245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7"/>
          <p:cNvSpPr/>
          <p:nvPr/>
        </p:nvSpPr>
        <p:spPr>
          <a:xfrm rot="5400000">
            <a:off x="1227350" y="21870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7"/>
          <p:cNvSpPr txBox="1"/>
          <p:nvPr/>
        </p:nvSpPr>
        <p:spPr>
          <a:xfrm>
            <a:off x="1534150" y="3030284"/>
            <a:ext cx="2742600" cy="11256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302 Found &amp; Redirect (or Move Temporarily)</a:t>
            </a:r>
            <a:endParaRPr b="1" sz="1000"/>
          </a:p>
          <a:p>
            <a:pPr indent="0" lvl="0" marL="0" marR="0" rtl="0" algn="l">
              <a:lnSpc>
                <a:spcPct val="100000"/>
              </a:lnSpc>
              <a:spcBef>
                <a:spcPts val="0"/>
              </a:spcBef>
              <a:spcAft>
                <a:spcPts val="0"/>
              </a:spcAft>
              <a:buClr>
                <a:srgbClr val="000000"/>
              </a:buClr>
              <a:buSzPts val="1000"/>
              <a:buFont typeface="Arial"/>
              <a:buNone/>
            </a:pPr>
            <a:r>
              <a:t/>
            </a:r>
            <a:endParaRPr b="1" sz="1000"/>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Same as 301, but the new location is temporarily </a:t>
            </a:r>
            <a:r>
              <a:rPr lang="en" sz="1000">
                <a:solidFill>
                  <a:srgbClr val="7F7F7F"/>
                </a:solidFill>
              </a:rPr>
              <a:t>moved to a new location</a:t>
            </a:r>
            <a:r>
              <a:rPr b="0" i="0" lang="en" sz="1000" u="none" cap="none" strike="noStrike">
                <a:solidFill>
                  <a:srgbClr val="7F7F7F"/>
                </a:solidFill>
                <a:latin typeface="Arial"/>
                <a:ea typeface="Arial"/>
                <a:cs typeface="Arial"/>
                <a:sym typeface="Arial"/>
              </a:rPr>
              <a:t>. The client should issue a new request, but applications need not update the references.</a:t>
            </a:r>
            <a:endParaRPr b="0" i="0" sz="1000" u="none" cap="none" strike="noStrike">
              <a:solidFill>
                <a:srgbClr val="7F7F7F"/>
              </a:solidFill>
              <a:latin typeface="Arial"/>
              <a:ea typeface="Arial"/>
              <a:cs typeface="Arial"/>
              <a:sym typeface="Arial"/>
            </a:endParaRPr>
          </a:p>
        </p:txBody>
      </p:sp>
      <p:sp>
        <p:nvSpPr>
          <p:cNvPr id="389" name="Google Shape;389;p17"/>
          <p:cNvSpPr/>
          <p:nvPr/>
        </p:nvSpPr>
        <p:spPr>
          <a:xfrm rot="5400000">
            <a:off x="1227350" y="3122063"/>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7"/>
          <p:cNvSpPr txBox="1"/>
          <p:nvPr/>
        </p:nvSpPr>
        <p:spPr>
          <a:xfrm>
            <a:off x="5318400" y="2247648"/>
            <a:ext cx="2742600" cy="12138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401 Authentication Required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The requested resource is protected, and require client’s credential (username/password). The client should re-submit the request with his credential.</a:t>
            </a:r>
            <a:endParaRPr b="0" i="0" sz="1000" u="none" cap="none" strike="noStrike">
              <a:solidFill>
                <a:srgbClr val="7F7F7F"/>
              </a:solidFill>
              <a:latin typeface="Arial"/>
              <a:ea typeface="Arial"/>
              <a:cs typeface="Arial"/>
              <a:sym typeface="Arial"/>
            </a:endParaRPr>
          </a:p>
        </p:txBody>
      </p:sp>
      <p:cxnSp>
        <p:nvCxnSpPr>
          <p:cNvPr id="391" name="Google Shape;391;p17"/>
          <p:cNvCxnSpPr/>
          <p:nvPr/>
        </p:nvCxnSpPr>
        <p:spPr>
          <a:xfrm>
            <a:off x="5143786" y="1341565"/>
            <a:ext cx="0" cy="2569200"/>
          </a:xfrm>
          <a:prstGeom prst="straightConnector1">
            <a:avLst/>
          </a:prstGeom>
          <a:noFill/>
          <a:ln cap="flat" cmpd="sng" w="9525">
            <a:solidFill>
              <a:srgbClr val="000000"/>
            </a:solidFill>
            <a:prstDash val="solid"/>
            <a:miter lim="800000"/>
            <a:headEnd len="sm" w="sm" type="none"/>
            <a:tailEnd len="sm" w="sm" type="none"/>
          </a:ln>
        </p:spPr>
      </p:cxnSp>
      <p:sp>
        <p:nvSpPr>
          <p:cNvPr id="392" name="Google Shape;392;p17"/>
          <p:cNvSpPr txBox="1"/>
          <p:nvPr/>
        </p:nvSpPr>
        <p:spPr>
          <a:xfrm>
            <a:off x="5318400" y="1232754"/>
            <a:ext cx="2742600" cy="8442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400 Bad Request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Server could not interpret or understand the request, probably syntax error in the request message.</a:t>
            </a:r>
            <a:endParaRPr b="0" i="0" sz="1000" u="none" cap="none" strike="noStrike">
              <a:solidFill>
                <a:srgbClr val="7F7F7F"/>
              </a:solidFill>
              <a:latin typeface="Arial"/>
              <a:ea typeface="Arial"/>
              <a:cs typeface="Arial"/>
              <a:sym typeface="Arial"/>
            </a:endParaRPr>
          </a:p>
        </p:txBody>
      </p:sp>
      <p:sp>
        <p:nvSpPr>
          <p:cNvPr id="393" name="Google Shape;393;p17"/>
          <p:cNvSpPr/>
          <p:nvPr/>
        </p:nvSpPr>
        <p:spPr>
          <a:xfrm rot="5400000">
            <a:off x="5011600" y="13245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7"/>
          <p:cNvSpPr/>
          <p:nvPr/>
        </p:nvSpPr>
        <p:spPr>
          <a:xfrm rot="5400000">
            <a:off x="5011600" y="23394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7"/>
          <p:cNvSpPr txBox="1"/>
          <p:nvPr/>
        </p:nvSpPr>
        <p:spPr>
          <a:xfrm>
            <a:off x="5318400" y="3346073"/>
            <a:ext cx="2742600" cy="5646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403 Forbidden</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Server refuses to supply the resource, regardless of identity of client.</a:t>
            </a:r>
            <a:endParaRPr b="0" i="0" sz="1000" u="none" cap="none" strike="noStrike">
              <a:solidFill>
                <a:srgbClr val="7F7F7F"/>
              </a:solidFill>
              <a:latin typeface="Arial"/>
              <a:ea typeface="Arial"/>
              <a:cs typeface="Arial"/>
              <a:sym typeface="Arial"/>
            </a:endParaRPr>
          </a:p>
        </p:txBody>
      </p:sp>
      <p:sp>
        <p:nvSpPr>
          <p:cNvPr id="396" name="Google Shape;396;p17"/>
          <p:cNvSpPr/>
          <p:nvPr/>
        </p:nvSpPr>
        <p:spPr>
          <a:xfrm rot="5400000">
            <a:off x="5011600" y="3426863"/>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402" name="Google Shape;402;p18"/>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Status codes examples</a:t>
            </a:r>
            <a:endParaRPr/>
          </a:p>
        </p:txBody>
      </p:sp>
      <p:sp>
        <p:nvSpPr>
          <p:cNvPr id="403" name="Google Shape;403;p18"/>
          <p:cNvSpPr txBox="1"/>
          <p:nvPr/>
        </p:nvSpPr>
        <p:spPr>
          <a:xfrm>
            <a:off x="1534150" y="2247638"/>
            <a:ext cx="2742600" cy="6519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405 Method Not Allowed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7F7F7F"/>
                </a:solidFill>
                <a:latin typeface="Arial"/>
                <a:ea typeface="Arial"/>
                <a:cs typeface="Arial"/>
                <a:sym typeface="Arial"/>
              </a:rPr>
              <a:t>The request method used, e.g., POST, PUT, DELETE, is a valid method. However, the server does not allow that method for the resource requested.</a:t>
            </a:r>
            <a:endParaRPr b="0" i="0" sz="10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F7F7F"/>
              </a:solidFill>
              <a:latin typeface="Arial"/>
              <a:ea typeface="Arial"/>
              <a:cs typeface="Arial"/>
              <a:sym typeface="Arial"/>
            </a:endParaRPr>
          </a:p>
        </p:txBody>
      </p:sp>
      <p:cxnSp>
        <p:nvCxnSpPr>
          <p:cNvPr id="404" name="Google Shape;404;p18"/>
          <p:cNvCxnSpPr/>
          <p:nvPr/>
        </p:nvCxnSpPr>
        <p:spPr>
          <a:xfrm>
            <a:off x="1359536" y="1341565"/>
            <a:ext cx="0" cy="2569200"/>
          </a:xfrm>
          <a:prstGeom prst="straightConnector1">
            <a:avLst/>
          </a:prstGeom>
          <a:noFill/>
          <a:ln cap="flat" cmpd="sng" w="9525">
            <a:solidFill>
              <a:srgbClr val="000000"/>
            </a:solidFill>
            <a:prstDash val="solid"/>
            <a:miter lim="800000"/>
            <a:headEnd len="sm" w="sm" type="none"/>
            <a:tailEnd len="sm" w="sm" type="none"/>
          </a:ln>
        </p:spPr>
      </p:cxnSp>
      <p:sp>
        <p:nvSpPr>
          <p:cNvPr id="405" name="Google Shape;405;p18"/>
          <p:cNvSpPr txBox="1"/>
          <p:nvPr/>
        </p:nvSpPr>
        <p:spPr>
          <a:xfrm>
            <a:off x="1534150" y="1232738"/>
            <a:ext cx="2742600" cy="6519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404 Not Found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The requested resource cannot be found in the server.</a:t>
            </a:r>
            <a:endParaRPr b="0" i="0" sz="1000" u="none" cap="none" strike="noStrike">
              <a:solidFill>
                <a:srgbClr val="7F7F7F"/>
              </a:solidFill>
              <a:latin typeface="Arial"/>
              <a:ea typeface="Arial"/>
              <a:cs typeface="Arial"/>
              <a:sym typeface="Arial"/>
            </a:endParaRPr>
          </a:p>
        </p:txBody>
      </p:sp>
      <p:sp>
        <p:nvSpPr>
          <p:cNvPr id="406" name="Google Shape;406;p18"/>
          <p:cNvSpPr/>
          <p:nvPr/>
        </p:nvSpPr>
        <p:spPr>
          <a:xfrm rot="5400000">
            <a:off x="1227350" y="13245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8"/>
          <p:cNvSpPr/>
          <p:nvPr/>
        </p:nvSpPr>
        <p:spPr>
          <a:xfrm rot="5400000">
            <a:off x="1227350" y="23394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8"/>
          <p:cNvSpPr txBox="1"/>
          <p:nvPr/>
        </p:nvSpPr>
        <p:spPr>
          <a:xfrm>
            <a:off x="1534150" y="3258877"/>
            <a:ext cx="2742600" cy="8442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408 Request Timeout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F7F7F"/>
              </a:solidFill>
              <a:latin typeface="Arial"/>
              <a:ea typeface="Arial"/>
              <a:cs typeface="Arial"/>
              <a:sym typeface="Arial"/>
            </a:endParaRPr>
          </a:p>
        </p:txBody>
      </p:sp>
      <p:sp>
        <p:nvSpPr>
          <p:cNvPr id="409" name="Google Shape;409;p18"/>
          <p:cNvSpPr/>
          <p:nvPr/>
        </p:nvSpPr>
        <p:spPr>
          <a:xfrm rot="5400000">
            <a:off x="1227350" y="3350663"/>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8"/>
          <p:cNvSpPr txBox="1"/>
          <p:nvPr/>
        </p:nvSpPr>
        <p:spPr>
          <a:xfrm>
            <a:off x="5318400" y="2247648"/>
            <a:ext cx="2742600" cy="12138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502 Bad Gateway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Proxy or Gateway indicates that it receives a bad response from the upstream server..</a:t>
            </a:r>
            <a:endParaRPr b="0" i="0" sz="1000" u="none" cap="none" strike="noStrike">
              <a:solidFill>
                <a:srgbClr val="7F7F7F"/>
              </a:solidFill>
              <a:latin typeface="Arial"/>
              <a:ea typeface="Arial"/>
              <a:cs typeface="Arial"/>
              <a:sym typeface="Arial"/>
            </a:endParaRPr>
          </a:p>
        </p:txBody>
      </p:sp>
      <p:cxnSp>
        <p:nvCxnSpPr>
          <p:cNvPr id="411" name="Google Shape;411;p18"/>
          <p:cNvCxnSpPr/>
          <p:nvPr/>
        </p:nvCxnSpPr>
        <p:spPr>
          <a:xfrm>
            <a:off x="5143786" y="1341565"/>
            <a:ext cx="0" cy="2569200"/>
          </a:xfrm>
          <a:prstGeom prst="straightConnector1">
            <a:avLst/>
          </a:prstGeom>
          <a:noFill/>
          <a:ln cap="flat" cmpd="sng" w="9525">
            <a:solidFill>
              <a:srgbClr val="000000"/>
            </a:solidFill>
            <a:prstDash val="solid"/>
            <a:miter lim="800000"/>
            <a:headEnd len="sm" w="sm" type="none"/>
            <a:tailEnd len="sm" w="sm" type="none"/>
          </a:ln>
        </p:spPr>
      </p:cxnSp>
      <p:sp>
        <p:nvSpPr>
          <p:cNvPr id="412" name="Google Shape;412;p18"/>
          <p:cNvSpPr txBox="1"/>
          <p:nvPr/>
        </p:nvSpPr>
        <p:spPr>
          <a:xfrm>
            <a:off x="5318400" y="1232754"/>
            <a:ext cx="2742600" cy="8442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500 Internal Server Error</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7F7F7F"/>
                </a:solidFill>
                <a:latin typeface="Arial"/>
                <a:ea typeface="Arial"/>
                <a:cs typeface="Arial"/>
                <a:sym typeface="Arial"/>
              </a:rPr>
              <a:t>Server is confused, often caused by an error in the server-side program responding to the request.</a:t>
            </a:r>
            <a:endParaRPr b="0" i="0" sz="10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F7F7F"/>
              </a:solidFill>
              <a:latin typeface="Arial"/>
              <a:ea typeface="Arial"/>
              <a:cs typeface="Arial"/>
              <a:sym typeface="Arial"/>
            </a:endParaRPr>
          </a:p>
        </p:txBody>
      </p:sp>
      <p:sp>
        <p:nvSpPr>
          <p:cNvPr id="413" name="Google Shape;413;p18"/>
          <p:cNvSpPr/>
          <p:nvPr/>
        </p:nvSpPr>
        <p:spPr>
          <a:xfrm rot="5400000">
            <a:off x="5011600" y="13245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8"/>
          <p:cNvSpPr/>
          <p:nvPr/>
        </p:nvSpPr>
        <p:spPr>
          <a:xfrm rot="5400000">
            <a:off x="5011600" y="23394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8"/>
          <p:cNvSpPr txBox="1"/>
          <p:nvPr/>
        </p:nvSpPr>
        <p:spPr>
          <a:xfrm>
            <a:off x="5318400" y="3346073"/>
            <a:ext cx="2742600" cy="5646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503 Service Unavailable</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Server cannot response due to overloading or maintenance. The client can try again later.</a:t>
            </a:r>
            <a:endParaRPr b="0" i="0" sz="1000" u="none" cap="none" strike="noStrike">
              <a:solidFill>
                <a:srgbClr val="7F7F7F"/>
              </a:solidFill>
              <a:latin typeface="Arial"/>
              <a:ea typeface="Arial"/>
              <a:cs typeface="Arial"/>
              <a:sym typeface="Arial"/>
            </a:endParaRPr>
          </a:p>
        </p:txBody>
      </p:sp>
      <p:sp>
        <p:nvSpPr>
          <p:cNvPr id="416" name="Google Shape;416;p18"/>
          <p:cNvSpPr/>
          <p:nvPr/>
        </p:nvSpPr>
        <p:spPr>
          <a:xfrm rot="5400000">
            <a:off x="5011600" y="3437863"/>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422" name="Google Shape;422;p19"/>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Verbs</a:t>
            </a:r>
            <a:endParaRPr/>
          </a:p>
        </p:txBody>
      </p:sp>
      <p:sp>
        <p:nvSpPr>
          <p:cNvPr id="423" name="Google Shape;423;p19"/>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HTTP defines a set of request methods to indicate the desired action to be performed for a given resource. Although they can also be nouns, these request methods are sometimes referred to as HTTP verbs. Each of them implements a different semantic, but some common features are shared by a group of them: e.g. a request method can be </a:t>
            </a:r>
            <a:r>
              <a:rPr b="1" lang="en"/>
              <a:t>safe</a:t>
            </a:r>
            <a:r>
              <a:rPr lang="en"/>
              <a:t>, </a:t>
            </a:r>
            <a:r>
              <a:rPr b="1" lang="en"/>
              <a:t>idempotent</a:t>
            </a:r>
            <a:r>
              <a:rPr lang="en"/>
              <a:t>, or </a:t>
            </a:r>
            <a:r>
              <a:rPr b="1" lang="en"/>
              <a:t>cacheable</a:t>
            </a:r>
            <a:r>
              <a:rPr lang="en"/>
              <a:t>.</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b="1" lang="en"/>
              <a:t>GET (Safe=Yes, Idempotent=Yes, Cacheable=Yes)</a:t>
            </a:r>
            <a:endParaRPr b="1"/>
          </a:p>
          <a:p>
            <a:pPr indent="0" lvl="0" marL="0" rtl="0" algn="l">
              <a:lnSpc>
                <a:spcPct val="100000"/>
              </a:lnSpc>
              <a:spcBef>
                <a:spcPts val="600"/>
              </a:spcBef>
              <a:spcAft>
                <a:spcPts val="0"/>
              </a:spcAft>
              <a:buSzPts val="1200"/>
              <a:buNone/>
            </a:pPr>
            <a:r>
              <a:rPr lang="en"/>
              <a:t>The GET method requests a representation of the specified resource. Requests using GET should only retrieve data.</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b="1" lang="en"/>
              <a:t>HEAD (Safe=Yes, Idempotent=Yes, Cacheable=Yes)</a:t>
            </a:r>
            <a:endParaRPr b="1"/>
          </a:p>
          <a:p>
            <a:pPr indent="0" lvl="0" marL="0" rtl="0" algn="l">
              <a:lnSpc>
                <a:spcPct val="100000"/>
              </a:lnSpc>
              <a:spcBef>
                <a:spcPts val="600"/>
              </a:spcBef>
              <a:spcAft>
                <a:spcPts val="0"/>
              </a:spcAft>
              <a:buClr>
                <a:schemeClr val="dk1"/>
              </a:buClr>
              <a:buSzPts val="1100"/>
              <a:buFont typeface="Arial"/>
              <a:buNone/>
            </a:pPr>
            <a:r>
              <a:rPr lang="en"/>
              <a:t>Retrieving metadata about the resource, e.g. its media type or its size, before making a possibly costly retrieval</a:t>
            </a:r>
            <a:endParaRPr/>
          </a:p>
          <a:p>
            <a:pPr indent="0" lvl="0" marL="0" rtl="0" algn="l">
              <a:lnSpc>
                <a:spcPct val="100000"/>
              </a:lnSpc>
              <a:spcBef>
                <a:spcPts val="600"/>
              </a:spcBef>
              <a:spcAft>
                <a:spcPts val="0"/>
              </a:spcAft>
              <a:buClr>
                <a:schemeClr val="dk1"/>
              </a:buClr>
              <a:buSzPts val="1100"/>
              <a:buFont typeface="Arial"/>
              <a:buNone/>
            </a:pPr>
            <a:r>
              <a:rPr lang="en"/>
              <a:t>Checking whether a resource has changed. This is useful when maintaining a cached version of a resource</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t/>
            </a:r>
            <a:endParaRPr/>
          </a:p>
        </p:txBody>
      </p:sp>
      <p:sp>
        <p:nvSpPr>
          <p:cNvPr id="424" name="Google Shape;424;p19"/>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1df13cd694_1_252"/>
          <p:cNvSpPr txBox="1"/>
          <p:nvPr>
            <p:ph type="title"/>
          </p:nvPr>
        </p:nvSpPr>
        <p:spPr>
          <a:xfrm>
            <a:off x="3114450" y="387225"/>
            <a:ext cx="1030800" cy="5511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lt1"/>
                </a:solidFill>
              </a:rPr>
              <a:t>Agenda</a:t>
            </a:r>
            <a:endParaRPr sz="1800">
              <a:solidFill>
                <a:schemeClr val="lt1"/>
              </a:solidFill>
            </a:endParaRPr>
          </a:p>
        </p:txBody>
      </p:sp>
      <p:sp>
        <p:nvSpPr>
          <p:cNvPr id="267" name="Google Shape;267;g11df13cd694_1_252"/>
          <p:cNvSpPr txBox="1"/>
          <p:nvPr>
            <p:ph idx="4294967295" type="subTitle"/>
          </p:nvPr>
        </p:nvSpPr>
        <p:spPr>
          <a:xfrm>
            <a:off x="419100" y="900750"/>
            <a:ext cx="6421500" cy="3506700"/>
          </a:xfrm>
          <a:prstGeom prst="rect">
            <a:avLst/>
          </a:prstGeom>
          <a:noFill/>
          <a:ln>
            <a:noFill/>
          </a:ln>
        </p:spPr>
        <p:txBody>
          <a:bodyPr anchorCtr="0" anchor="ctr" bIns="0" lIns="0" spcFirstLastPara="1" rIns="0" wrap="square" tIns="0">
            <a:noAutofit/>
          </a:bodyPr>
          <a:lstStyle/>
          <a:p>
            <a:pPr indent="-330200" lvl="0" marL="457200" marR="0" rtl="0" algn="l">
              <a:lnSpc>
                <a:spcPct val="150000"/>
              </a:lnSpc>
              <a:spcBef>
                <a:spcPts val="0"/>
              </a:spcBef>
              <a:spcAft>
                <a:spcPts val="0"/>
              </a:spcAft>
              <a:buClr>
                <a:schemeClr val="lt1"/>
              </a:buClr>
              <a:buSzPts val="1600"/>
              <a:buFont typeface="Proxima Nova"/>
              <a:buChar char="-"/>
            </a:pPr>
            <a:r>
              <a:rPr lang="en" sz="1600">
                <a:solidFill>
                  <a:schemeClr val="lt1"/>
                </a:solidFill>
              </a:rPr>
              <a:t>HTTP Protocol Highlights</a:t>
            </a:r>
            <a:endParaRPr b="0" i="0" sz="1600" u="none" cap="none" strike="noStrike">
              <a:solidFill>
                <a:schemeClr val="lt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lt1"/>
              </a:buClr>
              <a:buSzPts val="1600"/>
              <a:buFont typeface="Proxima Nova"/>
              <a:buChar char="-"/>
            </a:pPr>
            <a:r>
              <a:rPr lang="en" sz="1600">
                <a:solidFill>
                  <a:schemeClr val="lt1"/>
                </a:solidFill>
              </a:rPr>
              <a:t>HTTP Protocol Status Codes</a:t>
            </a:r>
            <a:endParaRPr b="0" i="0" sz="1600" u="none" cap="none" strike="noStrike">
              <a:solidFill>
                <a:schemeClr val="lt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lt1"/>
              </a:buClr>
              <a:buSzPts val="1600"/>
              <a:buFont typeface="Proxima Nova"/>
              <a:buChar char="-"/>
            </a:pPr>
            <a:r>
              <a:rPr lang="en" sz="1600">
                <a:solidFill>
                  <a:schemeClr val="lt1"/>
                </a:solidFill>
              </a:rPr>
              <a:t>HTTP Verbs</a:t>
            </a:r>
            <a:endParaRPr b="0" i="0" sz="1600" u="none" cap="none" strike="noStrike">
              <a:solidFill>
                <a:schemeClr val="lt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lt1"/>
              </a:buClr>
              <a:buSzPts val="1600"/>
              <a:buFont typeface="Proxima Nova"/>
              <a:buChar char="-"/>
            </a:pPr>
            <a:r>
              <a:rPr lang="en" sz="1600">
                <a:solidFill>
                  <a:schemeClr val="lt1"/>
                </a:solidFill>
              </a:rPr>
              <a:t>Spring MVC</a:t>
            </a:r>
            <a:endParaRPr b="0" i="0" sz="1600" u="none" cap="none" strike="noStrike">
              <a:solidFill>
                <a:schemeClr val="lt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lt1"/>
              </a:buClr>
              <a:buSzPts val="1600"/>
              <a:buFont typeface="Proxima Nova"/>
              <a:buChar char="-"/>
            </a:pPr>
            <a:r>
              <a:rPr lang="en" sz="1600">
                <a:solidFill>
                  <a:schemeClr val="lt1"/>
                </a:solidFill>
              </a:rPr>
              <a:t>JSON vs XML</a:t>
            </a:r>
            <a:endParaRPr b="0" i="0" sz="1600" u="none" cap="none" strike="noStrike">
              <a:solidFill>
                <a:schemeClr val="lt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lt1"/>
              </a:buClr>
              <a:buSzPts val="1600"/>
              <a:buFont typeface="Proxima Nova"/>
              <a:buChar char="-"/>
            </a:pPr>
            <a:r>
              <a:rPr lang="en" sz="1600">
                <a:solidFill>
                  <a:schemeClr val="lt1"/>
                </a:solidFill>
              </a:rPr>
              <a:t>REST API</a:t>
            </a:r>
            <a:endParaRPr b="0" i="0" sz="1600" u="none" cap="none" strike="noStrike">
              <a:solidFill>
                <a:schemeClr val="lt1"/>
              </a:solidFill>
              <a:latin typeface="Proxima Nova"/>
              <a:ea typeface="Proxima Nova"/>
              <a:cs typeface="Proxima Nova"/>
              <a:sym typeface="Proxima Nova"/>
            </a:endParaRPr>
          </a:p>
          <a:p>
            <a:pPr indent="0" lvl="0" marL="457200" marR="0" rtl="0" algn="l">
              <a:lnSpc>
                <a:spcPct val="150000"/>
              </a:lnSpc>
              <a:spcBef>
                <a:spcPts val="0"/>
              </a:spcBef>
              <a:spcAft>
                <a:spcPts val="0"/>
              </a:spcAft>
              <a:buNone/>
            </a:pPr>
            <a:r>
              <a:t/>
            </a:r>
            <a:endParaRPr b="0" i="0" sz="1600" u="none" cap="none" strike="noStrike">
              <a:solidFill>
                <a:schemeClr val="lt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430" name="Google Shape;430;p20"/>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Verbs</a:t>
            </a:r>
            <a:endParaRPr/>
          </a:p>
        </p:txBody>
      </p:sp>
      <p:sp>
        <p:nvSpPr>
          <p:cNvPr id="431" name="Google Shape;431;p20"/>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Clr>
                <a:schemeClr val="dk1"/>
              </a:buClr>
              <a:buSzPts val="1100"/>
              <a:buFont typeface="Arial"/>
              <a:buNone/>
            </a:pPr>
            <a:r>
              <a:rPr b="1" lang="en"/>
              <a:t>POST (Safe=No, Idempotent=No, Cacheable=Yes)</a:t>
            </a:r>
            <a:endParaRPr b="1"/>
          </a:p>
          <a:p>
            <a:pPr indent="0" lvl="0" marL="0" rtl="0" algn="l">
              <a:lnSpc>
                <a:spcPct val="100000"/>
              </a:lnSpc>
              <a:spcBef>
                <a:spcPts val="600"/>
              </a:spcBef>
              <a:spcAft>
                <a:spcPts val="0"/>
              </a:spcAft>
              <a:buClr>
                <a:schemeClr val="dk1"/>
              </a:buClr>
              <a:buSzPts val="1100"/>
              <a:buFont typeface="Arial"/>
              <a:buNone/>
            </a:pPr>
            <a:r>
              <a:rPr lang="en"/>
              <a:t>The POST method is used to submit an entity to the specified resource, often causing a change in state or side effects on the server.</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b="1" lang="en"/>
              <a:t>PUT (Safe=No, Idempotent=Yes, Cacheable=No)</a:t>
            </a:r>
            <a:endParaRPr b="1"/>
          </a:p>
          <a:p>
            <a:pPr indent="0" lvl="0" marL="0" rtl="0" algn="l">
              <a:lnSpc>
                <a:spcPct val="100000"/>
              </a:lnSpc>
              <a:spcBef>
                <a:spcPts val="600"/>
              </a:spcBef>
              <a:spcAft>
                <a:spcPts val="0"/>
              </a:spcAft>
              <a:buClr>
                <a:schemeClr val="dk1"/>
              </a:buClr>
              <a:buSzPts val="1100"/>
              <a:buFont typeface="Arial"/>
              <a:buNone/>
            </a:pPr>
            <a:r>
              <a:rPr lang="en"/>
              <a:t>The PUT method replaces all current representations of the target resource with the request payload.</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b="1" lang="en"/>
              <a:t>PATCH (Safe=No, Idempotent=No, Cacheable=No)</a:t>
            </a:r>
            <a:endParaRPr b="1"/>
          </a:p>
          <a:p>
            <a:pPr indent="0" lvl="0" marL="0" rtl="0" algn="l">
              <a:lnSpc>
                <a:spcPct val="100000"/>
              </a:lnSpc>
              <a:spcBef>
                <a:spcPts val="600"/>
              </a:spcBef>
              <a:spcAft>
                <a:spcPts val="0"/>
              </a:spcAft>
              <a:buClr>
                <a:schemeClr val="dk1"/>
              </a:buClr>
              <a:buSzPts val="1100"/>
              <a:buFont typeface="Arial"/>
              <a:buNone/>
            </a:pPr>
            <a:r>
              <a:rPr lang="en"/>
              <a:t>The PATCH method is used to apply partial modifications to a resource.</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b="1" lang="en"/>
              <a:t>DELETE (Safe=No, Idempotent=Yes, Cacheable=No)</a:t>
            </a:r>
            <a:endParaRPr b="1"/>
          </a:p>
          <a:p>
            <a:pPr indent="0" lvl="0" marL="0" rtl="0" algn="l">
              <a:lnSpc>
                <a:spcPct val="100000"/>
              </a:lnSpc>
              <a:spcBef>
                <a:spcPts val="600"/>
              </a:spcBef>
              <a:spcAft>
                <a:spcPts val="0"/>
              </a:spcAft>
              <a:buClr>
                <a:schemeClr val="dk1"/>
              </a:buClr>
              <a:buSzPts val="1100"/>
              <a:buFont typeface="Arial"/>
              <a:buNone/>
            </a:pPr>
            <a:r>
              <a:rPr lang="en"/>
              <a:t>The DELETE method deletes the specified resource.</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t/>
            </a:r>
            <a:endParaRPr/>
          </a:p>
        </p:txBody>
      </p:sp>
      <p:sp>
        <p:nvSpPr>
          <p:cNvPr id="432" name="Google Shape;432;p20"/>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438" name="Google Shape;438;p21"/>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Verbs</a:t>
            </a:r>
            <a:endParaRPr/>
          </a:p>
        </p:txBody>
      </p:sp>
      <p:sp>
        <p:nvSpPr>
          <p:cNvPr id="439" name="Google Shape;439;p21"/>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Clr>
                <a:schemeClr val="dk1"/>
              </a:buClr>
              <a:buSzPts val="1100"/>
              <a:buFont typeface="Arial"/>
              <a:buNone/>
            </a:pPr>
            <a:r>
              <a:rPr b="1" lang="en"/>
              <a:t>CONNECT </a:t>
            </a:r>
            <a:endParaRPr b="1"/>
          </a:p>
          <a:p>
            <a:pPr indent="0" lvl="0" marL="0" rtl="0" algn="l">
              <a:lnSpc>
                <a:spcPct val="100000"/>
              </a:lnSpc>
              <a:spcBef>
                <a:spcPts val="600"/>
              </a:spcBef>
              <a:spcAft>
                <a:spcPts val="0"/>
              </a:spcAft>
              <a:buClr>
                <a:schemeClr val="dk1"/>
              </a:buClr>
              <a:buSzPts val="1100"/>
              <a:buFont typeface="Arial"/>
              <a:buNone/>
            </a:pPr>
            <a:r>
              <a:rPr lang="en"/>
              <a:t>The CONNECT method establishes a tunnel to the server identified by the target resource.</a:t>
            </a:r>
            <a:endParaRPr/>
          </a:p>
          <a:p>
            <a:pPr indent="0" lvl="0" marL="0" rtl="0" algn="l">
              <a:lnSpc>
                <a:spcPct val="100000"/>
              </a:lnSpc>
              <a:spcBef>
                <a:spcPts val="600"/>
              </a:spcBef>
              <a:spcAft>
                <a:spcPts val="0"/>
              </a:spcAft>
              <a:buClr>
                <a:schemeClr val="dk1"/>
              </a:buClr>
              <a:buSzPts val="1100"/>
              <a:buFont typeface="Arial"/>
              <a:buNone/>
            </a:pPr>
            <a:r>
              <a:t/>
            </a:r>
            <a:endParaRPr b="1"/>
          </a:p>
          <a:p>
            <a:pPr indent="0" lvl="0" marL="0" rtl="0" algn="l">
              <a:lnSpc>
                <a:spcPct val="100000"/>
              </a:lnSpc>
              <a:spcBef>
                <a:spcPts val="600"/>
              </a:spcBef>
              <a:spcAft>
                <a:spcPts val="0"/>
              </a:spcAft>
              <a:buClr>
                <a:schemeClr val="dk1"/>
              </a:buClr>
              <a:buSzPts val="1100"/>
              <a:buFont typeface="Arial"/>
              <a:buNone/>
            </a:pPr>
            <a:r>
              <a:rPr b="1" lang="en"/>
              <a:t>TRACE</a:t>
            </a:r>
            <a:endParaRPr b="1"/>
          </a:p>
          <a:p>
            <a:pPr indent="0" lvl="0" marL="0" rtl="0" algn="l">
              <a:lnSpc>
                <a:spcPct val="100000"/>
              </a:lnSpc>
              <a:spcBef>
                <a:spcPts val="600"/>
              </a:spcBef>
              <a:spcAft>
                <a:spcPts val="0"/>
              </a:spcAft>
              <a:buClr>
                <a:schemeClr val="dk1"/>
              </a:buClr>
              <a:buSzPts val="1100"/>
              <a:buFont typeface="Arial"/>
              <a:buNone/>
            </a:pPr>
            <a:r>
              <a:rPr lang="en"/>
              <a:t>The TRACE method performs a message loop-back test along the path to the target resource.</a:t>
            </a:r>
            <a:endParaRPr/>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Clr>
                <a:schemeClr val="dk1"/>
              </a:buClr>
              <a:buSzPts val="1100"/>
              <a:buFont typeface="Arial"/>
              <a:buNone/>
            </a:pPr>
            <a:r>
              <a:rPr b="1" lang="en"/>
              <a:t>OPTIONS*</a:t>
            </a:r>
            <a:endParaRPr b="1"/>
          </a:p>
          <a:p>
            <a:pPr indent="0" lvl="0" marL="0" rtl="0" algn="l">
              <a:spcBef>
                <a:spcPts val="600"/>
              </a:spcBef>
              <a:spcAft>
                <a:spcPts val="0"/>
              </a:spcAft>
              <a:buClr>
                <a:schemeClr val="dk1"/>
              </a:buClr>
              <a:buSzPts val="1100"/>
              <a:buFont typeface="Arial"/>
              <a:buNone/>
            </a:pPr>
            <a:r>
              <a:rPr lang="en"/>
              <a:t>Identifying which HTTP methods a resource supports, e.g. can we DELETE it or update it via a PUT?</a:t>
            </a:r>
            <a:endParaRPr/>
          </a:p>
          <a:p>
            <a:pPr indent="0" lvl="0" marL="0" rtl="0" algn="l">
              <a:lnSpc>
                <a:spcPct val="100000"/>
              </a:lnSpc>
              <a:spcBef>
                <a:spcPts val="600"/>
              </a:spcBef>
              <a:spcAft>
                <a:spcPts val="0"/>
              </a:spcAft>
              <a:buClr>
                <a:schemeClr val="dk1"/>
              </a:buClr>
              <a:buSzPts val="1100"/>
              <a:buFont typeface="Arial"/>
              <a:buNone/>
            </a:pPr>
            <a:r>
              <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lang="en"/>
              <a:t>* is actually a noun, not a verb</a:t>
            </a:r>
            <a:endParaRPr/>
          </a:p>
          <a:p>
            <a:pPr indent="0" lvl="0" marL="0" rtl="0" algn="l">
              <a:lnSpc>
                <a:spcPct val="100000"/>
              </a:lnSpc>
              <a:spcBef>
                <a:spcPts val="600"/>
              </a:spcBef>
              <a:spcAft>
                <a:spcPts val="0"/>
              </a:spcAft>
              <a:buSzPts val="1200"/>
              <a:buNone/>
            </a:pPr>
            <a:r>
              <a:t/>
            </a:r>
            <a:endParaRPr b="1"/>
          </a:p>
        </p:txBody>
      </p:sp>
      <p:sp>
        <p:nvSpPr>
          <p:cNvPr id="440" name="Google Shape;440;p21"/>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446" name="Google Shape;446;p22"/>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Properties</a:t>
            </a:r>
            <a:endParaRPr/>
          </a:p>
        </p:txBody>
      </p:sp>
      <p:sp>
        <p:nvSpPr>
          <p:cNvPr id="447" name="Google Shape;447;p22"/>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b="1" lang="en" sz="1400"/>
              <a:t>SAFE</a:t>
            </a:r>
            <a:endParaRPr b="1" sz="1400"/>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lang="en"/>
              <a:t>An HTTP method is </a:t>
            </a:r>
            <a:r>
              <a:rPr lang="en"/>
              <a:t>safe</a:t>
            </a:r>
            <a:r>
              <a:rPr lang="en"/>
              <a:t> if it </a:t>
            </a:r>
            <a:r>
              <a:rPr b="1" lang="en"/>
              <a:t>doesn't alter the state of the server</a:t>
            </a:r>
            <a:r>
              <a:rPr lang="en"/>
              <a:t>. In other words, a http method is safe if it leads to a </a:t>
            </a:r>
            <a:r>
              <a:rPr b="1" lang="en"/>
              <a:t>read-only operation.</a:t>
            </a:r>
            <a:r>
              <a:rPr lang="en"/>
              <a:t>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All safe methods are also </a:t>
            </a:r>
            <a:r>
              <a:rPr b="1" lang="en"/>
              <a:t>idempotent</a:t>
            </a:r>
            <a:r>
              <a:rPr lang="en"/>
              <a:t>, but not all idempotent methods are safe. For example, PUT and DELETE are both idempotent but unsafe.</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Even if safe methods have a read-only semantic, servers can alter their state: e.g. they can log or keep statistics. By calling a safe method, the client doesn't request any server change itself, and therefore won't create an unnecessary load or burden for the server.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Browsers can call safe methods without fearing to cause any harm to the server;</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p:txBody>
      </p:sp>
      <p:sp>
        <p:nvSpPr>
          <p:cNvPr id="448" name="Google Shape;448;p22"/>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454" name="Google Shape;454;p23"/>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Properties</a:t>
            </a:r>
            <a:endParaRPr/>
          </a:p>
        </p:txBody>
      </p:sp>
      <p:sp>
        <p:nvSpPr>
          <p:cNvPr id="455" name="Google Shape;455;p23"/>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b="1" lang="en" sz="1400"/>
              <a:t>Idempotent</a:t>
            </a:r>
            <a:endParaRPr b="1" sz="1400"/>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lang="en"/>
              <a:t>An HTTP method is idempotent if an identical request can be made once or several times in a row with the same effect while leaving the server in the same state. In other words, an idempotent method should not have any side-effects (except for keeping statistics).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Implemented correctly, the GET, HEAD, PUT, and DELETE methods are idempotent, but not the POST method. All safe methods are also idempotent.</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 The idempotence of a method is not guaranteed by the server and some applications may incorrectly break the idempotence constraint.</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p:txBody>
      </p:sp>
      <p:sp>
        <p:nvSpPr>
          <p:cNvPr id="456" name="Google Shape;456;p23"/>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4"/>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462" name="Google Shape;462;p24"/>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Verbs properties</a:t>
            </a:r>
            <a:endParaRPr/>
          </a:p>
        </p:txBody>
      </p:sp>
      <p:sp>
        <p:nvSpPr>
          <p:cNvPr id="463" name="Google Shape;463;p24"/>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b="1" lang="en"/>
              <a:t>Idempotent</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b="1" lang="en"/>
              <a:t>GET /pageX HTTP/1.1 is idempotent. Called several times in a row, the client gets the same results:</a:t>
            </a:r>
            <a:endParaRPr b="1"/>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GET /pageX HTTP/1.1</a:t>
            </a:r>
            <a:endParaRPr/>
          </a:p>
          <a:p>
            <a:pPr indent="0" lvl="0" marL="0" rtl="0" algn="l">
              <a:lnSpc>
                <a:spcPct val="100000"/>
              </a:lnSpc>
              <a:spcBef>
                <a:spcPts val="600"/>
              </a:spcBef>
              <a:spcAft>
                <a:spcPts val="0"/>
              </a:spcAft>
              <a:buSzPts val="1200"/>
              <a:buNone/>
            </a:pPr>
            <a:r>
              <a:rPr lang="en"/>
              <a:t>GET /pageX HTTP/1.1</a:t>
            </a:r>
            <a:endParaRPr/>
          </a:p>
          <a:p>
            <a:pPr indent="0" lvl="0" marL="0" rtl="0" algn="l">
              <a:lnSpc>
                <a:spcPct val="100000"/>
              </a:lnSpc>
              <a:spcBef>
                <a:spcPts val="600"/>
              </a:spcBef>
              <a:spcAft>
                <a:spcPts val="0"/>
              </a:spcAft>
              <a:buSzPts val="1200"/>
              <a:buNone/>
            </a:pPr>
            <a:r>
              <a:rPr lang="en"/>
              <a:t>GET /pageX HTTP/1.1</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p:txBody>
      </p:sp>
      <p:sp>
        <p:nvSpPr>
          <p:cNvPr id="464" name="Google Shape;464;p24"/>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470" name="Google Shape;470;p25"/>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Verbs properties</a:t>
            </a:r>
            <a:endParaRPr/>
          </a:p>
        </p:txBody>
      </p:sp>
      <p:sp>
        <p:nvSpPr>
          <p:cNvPr id="471" name="Google Shape;471;p25"/>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b="1" lang="en"/>
              <a:t>POST /user HTTP/1.1 is not idempotent; if it is called several times, it adds several rows:</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lang="en"/>
              <a:t>POST /user  HTTP/1.1</a:t>
            </a:r>
            <a:endParaRPr/>
          </a:p>
          <a:p>
            <a:pPr indent="0" lvl="0" marL="0" rtl="0" algn="l">
              <a:lnSpc>
                <a:spcPct val="100000"/>
              </a:lnSpc>
              <a:spcBef>
                <a:spcPts val="600"/>
              </a:spcBef>
              <a:spcAft>
                <a:spcPts val="0"/>
              </a:spcAft>
              <a:buSzPts val="1200"/>
              <a:buNone/>
            </a:pPr>
            <a:r>
              <a:rPr lang="en"/>
              <a:t>POST /user  HTTP/1.1   -&gt; Adds a 2nd user</a:t>
            </a:r>
            <a:endParaRPr/>
          </a:p>
          <a:p>
            <a:pPr indent="0" lvl="0" marL="0" rtl="0" algn="l">
              <a:lnSpc>
                <a:spcPct val="100000"/>
              </a:lnSpc>
              <a:spcBef>
                <a:spcPts val="600"/>
              </a:spcBef>
              <a:spcAft>
                <a:spcPts val="0"/>
              </a:spcAft>
              <a:buSzPts val="1200"/>
              <a:buNone/>
            </a:pPr>
            <a:r>
              <a:rPr lang="en"/>
              <a:t>POST /user  HTTP/1.1   -&gt; Adds a 3rd user</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b="1" lang="en"/>
              <a:t>DELETE /idX/delete HTTP/1.1 is idempotent, even if the returned status code may change between requests:</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lang="en"/>
              <a:t>DELETE /user/123 HTTP/1.1   -&gt; Returns 200 if user 123 exists</a:t>
            </a:r>
            <a:endParaRPr/>
          </a:p>
          <a:p>
            <a:pPr indent="0" lvl="0" marL="0" rtl="0" algn="l">
              <a:lnSpc>
                <a:spcPct val="100000"/>
              </a:lnSpc>
              <a:spcBef>
                <a:spcPts val="600"/>
              </a:spcBef>
              <a:spcAft>
                <a:spcPts val="0"/>
              </a:spcAft>
              <a:buSzPts val="1200"/>
              <a:buNone/>
            </a:pPr>
            <a:r>
              <a:rPr lang="en"/>
              <a:t>DELETE /user/123 HTTP/1.1   -&gt; Returns 404 as it just got deleted</a:t>
            </a:r>
            <a:endParaRPr/>
          </a:p>
          <a:p>
            <a:pPr indent="0" lvl="0" marL="0" rtl="0" algn="l">
              <a:lnSpc>
                <a:spcPct val="100000"/>
              </a:lnSpc>
              <a:spcBef>
                <a:spcPts val="600"/>
              </a:spcBef>
              <a:spcAft>
                <a:spcPts val="0"/>
              </a:spcAft>
              <a:buSzPts val="1200"/>
              <a:buNone/>
            </a:pPr>
            <a:r>
              <a:rPr lang="en"/>
              <a:t>DELETE /user/123 HTTP/1.1   -&gt; Returns 404</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p:txBody>
      </p:sp>
      <p:sp>
        <p:nvSpPr>
          <p:cNvPr id="472" name="Google Shape;472;p25"/>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478" name="Google Shape;478;p26"/>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Verbs properties</a:t>
            </a:r>
            <a:endParaRPr/>
          </a:p>
        </p:txBody>
      </p:sp>
      <p:sp>
        <p:nvSpPr>
          <p:cNvPr id="479" name="Google Shape;479;p26"/>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b="1" lang="en" sz="1400"/>
              <a:t>Cacheable </a:t>
            </a:r>
            <a:endParaRPr b="1" sz="1400"/>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lang="en"/>
              <a:t>A cacheable response is an HTTP response that can be cached, that is stored to be retrieved and used later, saving a new request to the server. Not all HTTP responses can be cached, these are the following constraints for an HTTP response to be cached.</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The method used in the request is itself cacheable, that is either a GET or a HEAD method. A response to a POST or PATCH request can also be cached if freshness is indicated and the Content-Location header is set, but this is rarely implemented.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Other methods, like PUT or DELETE are not cacheable and their result cannot be cached.</a:t>
            </a:r>
            <a:endParaRPr/>
          </a:p>
          <a:p>
            <a:pPr indent="0" lvl="0" marL="0" rtl="0" algn="l">
              <a:lnSpc>
                <a:spcPct val="100000"/>
              </a:lnSpc>
              <a:spcBef>
                <a:spcPts val="600"/>
              </a:spcBef>
              <a:spcAft>
                <a:spcPts val="0"/>
              </a:spcAft>
              <a:buSzPts val="1200"/>
              <a:buNone/>
            </a:pPr>
            <a:r>
              <a:rPr lang="en"/>
              <a:t>The status code of the response is known by the application caching, and it is considered cacheable. The following status code are cacheable: 200, 203, 204, 206, 300, 301, 404, 405, 410, 414, and 501.</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There are specific headers in the response, like Cache-Control, that prevents caching.</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p:txBody>
      </p:sp>
      <p:sp>
        <p:nvSpPr>
          <p:cNvPr id="480" name="Google Shape;480;p26"/>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7"/>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Clr>
                <a:schemeClr val="dk1"/>
              </a:buClr>
              <a:buSzPts val="1100"/>
              <a:buFont typeface="Arial"/>
              <a:buNone/>
            </a:pPr>
            <a:r>
              <a:rPr lang="en"/>
              <a:t>Identify resources on web</a:t>
            </a:r>
            <a:endParaRPr/>
          </a:p>
          <a:p>
            <a:pPr indent="0" lvl="0" marL="0" rtl="0" algn="l">
              <a:lnSpc>
                <a:spcPct val="90000"/>
              </a:lnSpc>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SzPts val="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2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491" name="Google Shape;491;p28"/>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Resources on web</a:t>
            </a:r>
            <a:endParaRPr/>
          </a:p>
        </p:txBody>
      </p:sp>
      <p:sp>
        <p:nvSpPr>
          <p:cNvPr id="492" name="Google Shape;492;p28"/>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The target of an HTTP request is called a</a:t>
            </a:r>
            <a:r>
              <a:rPr b="1" lang="en"/>
              <a:t> "resource"</a:t>
            </a:r>
            <a:r>
              <a:rPr lang="en"/>
              <a:t>: it can be a document, a photo, an object, or anything else. Each resource is identified by a </a:t>
            </a:r>
            <a:r>
              <a:rPr b="1" lang="en"/>
              <a:t>Uniform Resource Identifier (URI)</a:t>
            </a:r>
            <a:r>
              <a:rPr lang="en"/>
              <a:t> used throughout HTTP for identifying resources.</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The identity and the location of resources on the Web are mostly given by a single URL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b="1" lang="en"/>
              <a:t>URL (Uniform Resource Locator)</a:t>
            </a:r>
            <a:endParaRPr b="1"/>
          </a:p>
          <a:p>
            <a:pPr indent="0" lvl="0" marL="0" rtl="0" algn="l">
              <a:lnSpc>
                <a:spcPct val="100000"/>
              </a:lnSpc>
              <a:spcBef>
                <a:spcPts val="600"/>
              </a:spcBef>
              <a:spcAft>
                <a:spcPts val="0"/>
              </a:spcAft>
              <a:buSzPts val="1200"/>
              <a:buNone/>
            </a:pPr>
            <a:r>
              <a:rPr lang="en"/>
              <a:t>The most common form of URI is the Uniform Resource Locator (URL), which is known as the web address ex: </a:t>
            </a:r>
            <a:r>
              <a:rPr lang="en" u="sng">
                <a:solidFill>
                  <a:schemeClr val="hlink"/>
                </a:solidFill>
                <a:hlinkClick r:id="rId3"/>
              </a:rPr>
              <a:t>https://www.cognizantsoftvision.com/</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b="1" lang="en"/>
              <a:t>URN (Uniform Resource Name)</a:t>
            </a:r>
            <a:endParaRPr b="1"/>
          </a:p>
          <a:p>
            <a:pPr indent="0" lvl="0" marL="0" rtl="0" algn="l">
              <a:lnSpc>
                <a:spcPct val="100000"/>
              </a:lnSpc>
              <a:spcBef>
                <a:spcPts val="600"/>
              </a:spcBef>
              <a:spcAft>
                <a:spcPts val="0"/>
              </a:spcAft>
              <a:buSzPts val="1200"/>
              <a:buNone/>
            </a:pPr>
            <a:r>
              <a:rPr lang="en"/>
              <a:t>It is a URI that identifies a resource by name in a particular namespace. ex: urn:isbn:9780141036144</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p:txBody>
      </p:sp>
      <p:sp>
        <p:nvSpPr>
          <p:cNvPr id="493" name="Google Shape;493;p28"/>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9"/>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SzPts val="800"/>
              <a:buNone/>
            </a:pPr>
            <a:r>
              <a:rPr lang="en"/>
              <a:t>Demo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SzPts val="800"/>
              <a:buNone/>
            </a:pPr>
            <a:r>
              <a:rPr lang="en"/>
              <a:t>HTTP highlights</a:t>
            </a:r>
            <a:endParaRPr/>
          </a:p>
          <a:p>
            <a:pPr indent="0" lvl="0" marL="0" rtl="0" algn="l">
              <a:lnSpc>
                <a:spcPct val="90000"/>
              </a:lnSpc>
              <a:spcBef>
                <a:spcPts val="0"/>
              </a:spcBef>
              <a:spcAft>
                <a:spcPts val="0"/>
              </a:spcAft>
              <a:buSzPts val="800"/>
              <a:buNone/>
            </a:pPr>
            <a:r>
              <a:t/>
            </a:r>
            <a:endParaRPr/>
          </a:p>
          <a:p>
            <a:pPr indent="0" lvl="0" marL="0" rtl="0" algn="l">
              <a:lnSpc>
                <a:spcPct val="90000"/>
              </a:lnSpc>
              <a:spcBef>
                <a:spcPts val="0"/>
              </a:spcBef>
              <a:spcAft>
                <a:spcPts val="0"/>
              </a:spcAft>
              <a:buSzPts val="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0"/>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SzPts val="800"/>
              <a:buNone/>
            </a:pPr>
            <a:r>
              <a:rPr lang="en"/>
              <a:t>SPRING MVC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11e0ee0d411_1_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Java Servlet Specification</a:t>
            </a:r>
            <a:endParaRPr/>
          </a:p>
        </p:txBody>
      </p:sp>
      <p:sp>
        <p:nvSpPr>
          <p:cNvPr id="509" name="Google Shape;509;g11e0ee0d411_1_0"/>
          <p:cNvSpPr txBox="1"/>
          <p:nvPr>
            <p:ph idx="1" type="body"/>
          </p:nvPr>
        </p:nvSpPr>
        <p:spPr>
          <a:xfrm>
            <a:off x="419100" y="595400"/>
            <a:ext cx="8393100" cy="400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A </a:t>
            </a:r>
            <a:r>
              <a:rPr b="1" lang="en"/>
              <a:t>servlet</a:t>
            </a:r>
            <a:r>
              <a:rPr lang="en"/>
              <a:t> is a Java programming language class that is used to extend the capabilities of servers that host applications accessed by means of a request-response programming model. Although servlets can respond to any type of request, they are commonly used to extend the applications hosted by </a:t>
            </a:r>
            <a:r>
              <a:rPr b="1" lang="en"/>
              <a:t>web servers</a:t>
            </a:r>
            <a:r>
              <a:rPr lang="en"/>
              <a:t>.</a:t>
            </a:r>
            <a:r>
              <a:rPr lang="en"/>
              <a:t> </a:t>
            </a:r>
            <a:endParaRPr/>
          </a:p>
          <a:p>
            <a:pPr indent="0" lvl="0" marL="0" rtl="0" algn="l">
              <a:lnSpc>
                <a:spcPct val="100000"/>
              </a:lnSpc>
              <a:spcBef>
                <a:spcPts val="600"/>
              </a:spcBef>
              <a:spcAft>
                <a:spcPts val="0"/>
              </a:spcAft>
              <a:buNone/>
            </a:pPr>
            <a:r>
              <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p:txBody>
      </p:sp>
      <p:sp>
        <p:nvSpPr>
          <p:cNvPr id="510" name="Google Shape;510;g11e0ee0d411_1_0"/>
          <p:cNvSpPr/>
          <p:nvPr/>
        </p:nvSpPr>
        <p:spPr>
          <a:xfrm>
            <a:off x="430408" y="7680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11" name="Google Shape;511;g11e0ee0d411_1_0"/>
          <p:cNvPicPr preferRelativeResize="0"/>
          <p:nvPr/>
        </p:nvPicPr>
        <p:blipFill>
          <a:blip r:embed="rId3">
            <a:alphaModFix/>
          </a:blip>
          <a:stretch>
            <a:fillRect/>
          </a:stretch>
        </p:blipFill>
        <p:spPr>
          <a:xfrm>
            <a:off x="1594550" y="1824297"/>
            <a:ext cx="5954901" cy="2822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1e0ee0d411_1_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JSP</a:t>
            </a:r>
            <a:endParaRPr/>
          </a:p>
        </p:txBody>
      </p:sp>
      <p:sp>
        <p:nvSpPr>
          <p:cNvPr id="517" name="Google Shape;517;g11e0ee0d411_1_8"/>
          <p:cNvSpPr txBox="1"/>
          <p:nvPr>
            <p:ph idx="1" type="body"/>
          </p:nvPr>
        </p:nvSpPr>
        <p:spPr>
          <a:xfrm>
            <a:off x="419100" y="678075"/>
            <a:ext cx="8393100" cy="3925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b="1" lang="en"/>
              <a:t>JavaServer Pages (JSP)</a:t>
            </a:r>
            <a:r>
              <a:rPr lang="en"/>
              <a:t> is a Java standard technology that enables you to write dynamic, data-driven pages for your Java web applications. JSP is built on top of the </a:t>
            </a:r>
            <a:r>
              <a:rPr b="1" lang="en"/>
              <a:t>Java Servlet specification</a:t>
            </a:r>
            <a:r>
              <a:rPr lang="en"/>
              <a:t>.</a:t>
            </a:r>
            <a:endParaRPr/>
          </a:p>
          <a:p>
            <a:pPr indent="0" lvl="0" marL="0" rtl="0" algn="l">
              <a:lnSpc>
                <a:spcPct val="100000"/>
              </a:lnSpc>
              <a:spcBef>
                <a:spcPts val="600"/>
              </a:spcBef>
              <a:spcAft>
                <a:spcPts val="0"/>
              </a:spcAft>
              <a:buSzPts val="1200"/>
              <a:buNone/>
            </a:pPr>
            <a:r>
              <a:t/>
            </a:r>
            <a:endParaRPr/>
          </a:p>
        </p:txBody>
      </p:sp>
      <p:sp>
        <p:nvSpPr>
          <p:cNvPr id="518" name="Google Shape;518;g11e0ee0d411_1_8"/>
          <p:cNvSpPr/>
          <p:nvPr/>
        </p:nvSpPr>
        <p:spPr>
          <a:xfrm>
            <a:off x="430408" y="7680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19" name="Google Shape;519;g11e0ee0d411_1_8"/>
          <p:cNvPicPr preferRelativeResize="0"/>
          <p:nvPr/>
        </p:nvPicPr>
        <p:blipFill>
          <a:blip r:embed="rId3">
            <a:alphaModFix/>
          </a:blip>
          <a:stretch>
            <a:fillRect/>
          </a:stretch>
        </p:blipFill>
        <p:spPr>
          <a:xfrm>
            <a:off x="1786725" y="1912350"/>
            <a:ext cx="5657850" cy="247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1e0ee0d411_1_1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Front Controller Java Enterprise Pattern</a:t>
            </a:r>
            <a:endParaRPr/>
          </a:p>
        </p:txBody>
      </p:sp>
      <p:sp>
        <p:nvSpPr>
          <p:cNvPr id="525" name="Google Shape;525;g11e0ee0d411_1_19"/>
          <p:cNvSpPr txBox="1"/>
          <p:nvPr>
            <p:ph idx="1" type="body"/>
          </p:nvPr>
        </p:nvSpPr>
        <p:spPr>
          <a:xfrm>
            <a:off x="419100" y="752500"/>
            <a:ext cx="8393100" cy="385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lang="en"/>
              <a:t>T</a:t>
            </a:r>
            <a:r>
              <a:rPr lang="en"/>
              <a:t>he initial point of contact for handling a request. The controller manages the handling of the request, including invoking security services such as authentication and authorization, delegating business processing, managing the choice of an appropriate view, handling errors, and managing the selection of content creation strategies.</a:t>
            </a:r>
            <a:endParaRPr/>
          </a:p>
          <a:p>
            <a:pPr indent="0" lvl="0" marL="0" rtl="0" algn="l">
              <a:lnSpc>
                <a:spcPct val="100000"/>
              </a:lnSpc>
              <a:spcBef>
                <a:spcPts val="600"/>
              </a:spcBef>
              <a:spcAft>
                <a:spcPts val="0"/>
              </a:spcAft>
              <a:buSzPts val="1200"/>
              <a:buNone/>
            </a:pPr>
            <a:r>
              <a:t/>
            </a:r>
            <a:endParaRPr/>
          </a:p>
        </p:txBody>
      </p:sp>
      <p:sp>
        <p:nvSpPr>
          <p:cNvPr id="526" name="Google Shape;526;g11e0ee0d411_1_19"/>
          <p:cNvSpPr/>
          <p:nvPr/>
        </p:nvSpPr>
        <p:spPr>
          <a:xfrm>
            <a:off x="430408" y="6156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27" name="Google Shape;527;g11e0ee0d411_1_19"/>
          <p:cNvPicPr preferRelativeResize="0"/>
          <p:nvPr/>
        </p:nvPicPr>
        <p:blipFill>
          <a:blip r:embed="rId3">
            <a:alphaModFix/>
          </a:blip>
          <a:stretch>
            <a:fillRect/>
          </a:stretch>
        </p:blipFill>
        <p:spPr>
          <a:xfrm>
            <a:off x="2251545" y="1753100"/>
            <a:ext cx="4640900" cy="2939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Spring MVC</a:t>
            </a:r>
            <a:endParaRPr/>
          </a:p>
        </p:txBody>
      </p:sp>
      <p:sp>
        <p:nvSpPr>
          <p:cNvPr id="533" name="Google Shape;533;p31"/>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Spring MVC helps in building flexible web applications.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The model-view-controller design pattern helps in separating the business logic, presentation logic, and navigation logic.</a:t>
            </a:r>
            <a:endParaRPr/>
          </a:p>
          <a:p>
            <a:pPr indent="0" lvl="0" marL="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b="1" lang="en"/>
              <a:t>MODELS </a:t>
            </a:r>
            <a:r>
              <a:rPr lang="en"/>
              <a:t>are responsible for encapsulating the application data. </a:t>
            </a:r>
            <a:endParaRPr/>
          </a:p>
          <a:p>
            <a:pPr indent="0" lvl="0" marL="45720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b="1" lang="en"/>
              <a:t>VIEWS </a:t>
            </a:r>
            <a:r>
              <a:rPr lang="en"/>
              <a:t>render a response to the user with the help of the model object. </a:t>
            </a:r>
            <a:endParaRPr/>
          </a:p>
          <a:p>
            <a:pPr indent="0" lvl="0" marL="0" rtl="0" algn="l">
              <a:lnSpc>
                <a:spcPct val="100000"/>
              </a:lnSpc>
              <a:spcBef>
                <a:spcPts val="600"/>
              </a:spcBef>
              <a:spcAft>
                <a:spcPts val="0"/>
              </a:spcAft>
              <a:buSzPts val="1200"/>
              <a:buNone/>
            </a:pPr>
            <a:r>
              <a:t/>
            </a:r>
            <a:endParaRPr/>
          </a:p>
          <a:p>
            <a:pPr indent="-304800" lvl="0" marL="457200" rtl="0" algn="l">
              <a:lnSpc>
                <a:spcPct val="100000"/>
              </a:lnSpc>
              <a:spcBef>
                <a:spcPts val="600"/>
              </a:spcBef>
              <a:spcAft>
                <a:spcPts val="0"/>
              </a:spcAft>
              <a:buSzPts val="1200"/>
              <a:buChar char="●"/>
            </a:pPr>
            <a:r>
              <a:rPr b="1" lang="en"/>
              <a:t>CONTROLLERS </a:t>
            </a:r>
            <a:r>
              <a:rPr lang="en"/>
              <a:t>are responsible for receiving the request from the user and calling the back-end services.</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p:txBody>
      </p:sp>
      <p:sp>
        <p:nvSpPr>
          <p:cNvPr id="534" name="Google Shape;534;p31"/>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Spring MVC</a:t>
            </a:r>
            <a:endParaRPr/>
          </a:p>
        </p:txBody>
      </p:sp>
      <p:sp>
        <p:nvSpPr>
          <p:cNvPr id="540" name="Google Shape;540;p32"/>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How does it work?</a:t>
            </a:r>
            <a:endParaRPr/>
          </a:p>
        </p:txBody>
      </p:sp>
      <p:sp>
        <p:nvSpPr>
          <p:cNvPr id="541" name="Google Shape;541;p32"/>
          <p:cNvSpPr txBox="1"/>
          <p:nvPr/>
        </p:nvSpPr>
        <p:spPr>
          <a:xfrm>
            <a:off x="419100" y="844225"/>
            <a:ext cx="4051800" cy="375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Proxima Nova"/>
                <a:ea typeface="Proxima Nova"/>
                <a:cs typeface="Proxima Nova"/>
                <a:sym typeface="Proxima Nova"/>
              </a:rPr>
              <a:t>When a request is sent to the Spring MVC framework the following sequence of events happen.</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chemeClr val="dk1"/>
              </a:buClr>
              <a:buSzPts val="1100"/>
              <a:buFont typeface="Arial"/>
              <a:buNone/>
            </a:pPr>
            <a:r>
              <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600"/>
              </a:spcBef>
              <a:spcAft>
                <a:spcPts val="0"/>
              </a:spcAft>
              <a:buClr>
                <a:srgbClr val="000000"/>
              </a:buClr>
              <a:buSzPts val="1200"/>
              <a:buFont typeface="Proxima Nova"/>
              <a:buAutoNum type="arabicPeriod"/>
            </a:pPr>
            <a:r>
              <a:rPr b="0" i="0" lang="en" sz="1200" u="none" cap="none" strike="noStrike">
                <a:solidFill>
                  <a:srgbClr val="000000"/>
                </a:solidFill>
                <a:latin typeface="Proxima Nova"/>
                <a:ea typeface="Proxima Nova"/>
                <a:cs typeface="Proxima Nova"/>
                <a:sym typeface="Proxima Nova"/>
              </a:rPr>
              <a:t>The </a:t>
            </a:r>
            <a:r>
              <a:rPr b="1" i="0" lang="en" sz="1200" u="none" cap="none" strike="noStrike">
                <a:solidFill>
                  <a:srgbClr val="000000"/>
                </a:solidFill>
                <a:latin typeface="Proxima Nova"/>
                <a:ea typeface="Proxima Nova"/>
                <a:cs typeface="Proxima Nova"/>
                <a:sym typeface="Proxima Nova"/>
              </a:rPr>
              <a:t>dispatcherservlet </a:t>
            </a:r>
            <a:r>
              <a:rPr b="0" i="0" lang="en" sz="1200" u="none" cap="none" strike="noStrike">
                <a:solidFill>
                  <a:srgbClr val="000000"/>
                </a:solidFill>
                <a:latin typeface="Proxima Nova"/>
                <a:ea typeface="Proxima Nova"/>
                <a:cs typeface="Proxima Nova"/>
                <a:sym typeface="Proxima Nova"/>
              </a:rPr>
              <a:t>first receives the request.</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AutoNum type="arabicPeriod"/>
            </a:pPr>
            <a:r>
              <a:rPr b="0" i="0" lang="en" sz="1200" u="none" cap="none" strike="noStrike">
                <a:solidFill>
                  <a:srgbClr val="000000"/>
                </a:solidFill>
                <a:latin typeface="Proxima Nova"/>
                <a:ea typeface="Proxima Nova"/>
                <a:cs typeface="Proxima Nova"/>
                <a:sym typeface="Proxima Nova"/>
              </a:rPr>
              <a:t>The dispatcherservlet consults the </a:t>
            </a:r>
            <a:r>
              <a:rPr b="1" i="0" lang="en" sz="1200" u="none" cap="none" strike="noStrike">
                <a:solidFill>
                  <a:srgbClr val="000000"/>
                </a:solidFill>
                <a:latin typeface="Proxima Nova"/>
                <a:ea typeface="Proxima Nova"/>
                <a:cs typeface="Proxima Nova"/>
                <a:sym typeface="Proxima Nova"/>
              </a:rPr>
              <a:t>handlermapping </a:t>
            </a:r>
            <a:r>
              <a:rPr b="0" i="0" lang="en" sz="1200" u="none" cap="none" strike="noStrike">
                <a:solidFill>
                  <a:srgbClr val="000000"/>
                </a:solidFill>
                <a:latin typeface="Proxima Nova"/>
                <a:ea typeface="Proxima Nova"/>
                <a:cs typeface="Proxima Nova"/>
                <a:sym typeface="Proxima Nova"/>
              </a:rPr>
              <a:t>and invokes the </a:t>
            </a:r>
            <a:r>
              <a:rPr b="1" i="0" lang="en" sz="1200" u="none" cap="none" strike="noStrike">
                <a:solidFill>
                  <a:srgbClr val="000000"/>
                </a:solidFill>
                <a:latin typeface="Proxima Nova"/>
                <a:ea typeface="Proxima Nova"/>
                <a:cs typeface="Proxima Nova"/>
                <a:sym typeface="Proxima Nova"/>
              </a:rPr>
              <a:t>controller </a:t>
            </a:r>
            <a:r>
              <a:rPr b="0" i="0" lang="en" sz="1200" u="none" cap="none" strike="noStrike">
                <a:solidFill>
                  <a:srgbClr val="000000"/>
                </a:solidFill>
                <a:latin typeface="Proxima Nova"/>
                <a:ea typeface="Proxima Nova"/>
                <a:cs typeface="Proxima Nova"/>
                <a:sym typeface="Proxima Nova"/>
              </a:rPr>
              <a:t>associated with the request.</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AutoNum type="arabicPeriod"/>
            </a:pPr>
            <a:r>
              <a:rPr b="0" i="0" lang="en" sz="1200" u="none" cap="none" strike="noStrike">
                <a:solidFill>
                  <a:srgbClr val="000000"/>
                </a:solidFill>
                <a:latin typeface="Proxima Nova"/>
                <a:ea typeface="Proxima Nova"/>
                <a:cs typeface="Proxima Nova"/>
                <a:sym typeface="Proxima Nova"/>
              </a:rPr>
              <a:t>The controller processes the request by calling the appropriate </a:t>
            </a:r>
            <a:r>
              <a:rPr b="1" i="0" lang="en" sz="1200" u="none" cap="none" strike="noStrike">
                <a:solidFill>
                  <a:srgbClr val="000000"/>
                </a:solidFill>
                <a:latin typeface="Proxima Nova"/>
                <a:ea typeface="Proxima Nova"/>
                <a:cs typeface="Proxima Nova"/>
                <a:sym typeface="Proxima Nova"/>
              </a:rPr>
              <a:t>service methods</a:t>
            </a:r>
            <a:r>
              <a:rPr b="0" i="0" lang="en" sz="1200" u="none" cap="none" strike="noStrike">
                <a:solidFill>
                  <a:srgbClr val="000000"/>
                </a:solidFill>
                <a:latin typeface="Proxima Nova"/>
                <a:ea typeface="Proxima Nova"/>
                <a:cs typeface="Proxima Nova"/>
                <a:sym typeface="Proxima Nova"/>
              </a:rPr>
              <a:t> and returns a </a:t>
            </a:r>
            <a:r>
              <a:rPr b="1" i="0" lang="en" sz="1200" u="none" cap="none" strike="noStrike">
                <a:solidFill>
                  <a:srgbClr val="000000"/>
                </a:solidFill>
                <a:latin typeface="Proxima Nova"/>
                <a:ea typeface="Proxima Nova"/>
                <a:cs typeface="Proxima Nova"/>
                <a:sym typeface="Proxima Nova"/>
              </a:rPr>
              <a:t>modelandview </a:t>
            </a:r>
            <a:r>
              <a:rPr b="0" i="0" lang="en" sz="1200" u="none" cap="none" strike="noStrike">
                <a:solidFill>
                  <a:srgbClr val="000000"/>
                </a:solidFill>
                <a:latin typeface="Proxima Nova"/>
                <a:ea typeface="Proxima Nova"/>
                <a:cs typeface="Proxima Nova"/>
                <a:sym typeface="Proxima Nova"/>
              </a:rPr>
              <a:t>object to the dispatcherservlet . the modelandview object contains the model data and the view name.</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AutoNum type="arabicPeriod"/>
            </a:pPr>
            <a:r>
              <a:rPr b="0" i="0" lang="en" sz="1200" u="none" cap="none" strike="noStrike">
                <a:solidFill>
                  <a:srgbClr val="000000"/>
                </a:solidFill>
                <a:latin typeface="Proxima Nova"/>
                <a:ea typeface="Proxima Nova"/>
                <a:cs typeface="Proxima Nova"/>
                <a:sym typeface="Proxima Nova"/>
              </a:rPr>
              <a:t>The dispatcherservlet sends the </a:t>
            </a:r>
            <a:r>
              <a:rPr b="1" i="0" lang="en" sz="1200" u="none" cap="none" strike="noStrike">
                <a:solidFill>
                  <a:srgbClr val="000000"/>
                </a:solidFill>
                <a:latin typeface="Proxima Nova"/>
                <a:ea typeface="Proxima Nova"/>
                <a:cs typeface="Proxima Nova"/>
                <a:sym typeface="Proxima Nova"/>
              </a:rPr>
              <a:t>view name</a:t>
            </a:r>
            <a:r>
              <a:rPr b="0" i="0" lang="en" sz="1200" u="none" cap="none" strike="noStrike">
                <a:solidFill>
                  <a:srgbClr val="000000"/>
                </a:solidFill>
                <a:latin typeface="Proxima Nova"/>
                <a:ea typeface="Proxima Nova"/>
                <a:cs typeface="Proxima Nova"/>
                <a:sym typeface="Proxima Nova"/>
              </a:rPr>
              <a:t> to a viewresolver to find the actual view to invoke.</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AutoNum type="arabicPeriod"/>
            </a:pPr>
            <a:r>
              <a:rPr b="0" i="0" lang="en" sz="1200" u="none" cap="none" strike="noStrike">
                <a:solidFill>
                  <a:srgbClr val="000000"/>
                </a:solidFill>
                <a:latin typeface="Proxima Nova"/>
                <a:ea typeface="Proxima Nova"/>
                <a:cs typeface="Proxima Nova"/>
                <a:sym typeface="Proxima Nova"/>
              </a:rPr>
              <a:t>Now, the dispatcherservlet will pass the </a:t>
            </a:r>
            <a:r>
              <a:rPr b="1" i="0" lang="en" sz="1200" u="none" cap="none" strike="noStrike">
                <a:solidFill>
                  <a:srgbClr val="000000"/>
                </a:solidFill>
                <a:latin typeface="Proxima Nova"/>
                <a:ea typeface="Proxima Nova"/>
                <a:cs typeface="Proxima Nova"/>
                <a:sym typeface="Proxima Nova"/>
              </a:rPr>
              <a:t>model object </a:t>
            </a:r>
            <a:r>
              <a:rPr b="0" i="0" lang="en" sz="1200" u="none" cap="none" strike="noStrike">
                <a:solidFill>
                  <a:srgbClr val="000000"/>
                </a:solidFill>
                <a:latin typeface="Proxima Nova"/>
                <a:ea typeface="Proxima Nova"/>
                <a:cs typeface="Proxima Nova"/>
                <a:sym typeface="Proxima Nova"/>
              </a:rPr>
              <a:t>to the view to render the result.</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AutoNum type="arabicPeriod"/>
            </a:pPr>
            <a:r>
              <a:rPr b="0" i="0" lang="en" sz="1200" u="none" cap="none" strike="noStrike">
                <a:solidFill>
                  <a:srgbClr val="000000"/>
                </a:solidFill>
                <a:latin typeface="Proxima Nova"/>
                <a:ea typeface="Proxima Nova"/>
                <a:cs typeface="Proxima Nova"/>
                <a:sym typeface="Proxima Nova"/>
              </a:rPr>
              <a:t>The view , with the help of the model data, will render the result back to the user.</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pic>
        <p:nvPicPr>
          <p:cNvPr id="542" name="Google Shape;542;p32"/>
          <p:cNvPicPr preferRelativeResize="0"/>
          <p:nvPr/>
        </p:nvPicPr>
        <p:blipFill rotWithShape="1">
          <a:blip r:embed="rId3">
            <a:alphaModFix/>
          </a:blip>
          <a:srcRect b="0" l="0" r="0" t="0"/>
          <a:stretch/>
        </p:blipFill>
        <p:spPr>
          <a:xfrm>
            <a:off x="4554575" y="1010975"/>
            <a:ext cx="4521650" cy="2738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3"/>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SzPts val="800"/>
              <a:buNone/>
            </a:pPr>
            <a:r>
              <a:rPr lang="en"/>
              <a:t>SPRING MVC </a:t>
            </a:r>
            <a:endParaRPr/>
          </a:p>
          <a:p>
            <a:pPr indent="0" lvl="0" marL="0" rtl="0" algn="l">
              <a:lnSpc>
                <a:spcPct val="90000"/>
              </a:lnSpc>
              <a:spcBef>
                <a:spcPts val="0"/>
              </a:spcBef>
              <a:spcAft>
                <a:spcPts val="0"/>
              </a:spcAft>
              <a:buSzPts val="800"/>
              <a:buNone/>
            </a:pPr>
            <a:r>
              <a:rPr lang="en"/>
              <a:t>DEMO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4"/>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SzPts val="800"/>
              <a:buNone/>
            </a:pPr>
            <a:r>
              <a:rPr lang="en"/>
              <a:t>REST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REST</a:t>
            </a:r>
            <a:endParaRPr/>
          </a:p>
        </p:txBody>
      </p:sp>
      <p:sp>
        <p:nvSpPr>
          <p:cNvPr id="558" name="Google Shape;558;p35"/>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t/>
            </a:r>
            <a:endParaRPr/>
          </a:p>
        </p:txBody>
      </p:sp>
      <p:sp>
        <p:nvSpPr>
          <p:cNvPr id="559" name="Google Shape;559;p35"/>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b="1" lang="en"/>
              <a:t>Representational State Transfer </a:t>
            </a:r>
            <a:r>
              <a:rPr lang="en"/>
              <a:t>is often referred to as a protocol which defines how applications communicate over the Hypertext Transfer Protocol (HTTP).</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Applications that use REST are loosely-coupled and transfer information quickly and efficiently.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While REST doesn’t define data formats, it’s usually associated with exchanging JSON or XML documents, as a resource representation between a client and a server.</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p:txBody>
      </p:sp>
      <p:sp>
        <p:nvSpPr>
          <p:cNvPr id="560" name="Google Shape;560;p35"/>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6"/>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SzPts val="800"/>
              <a:buNone/>
            </a:pPr>
            <a:r>
              <a:rPr lang="en"/>
              <a:t>JSON vs XML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278" name="Google Shape;278;p4"/>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Details</a:t>
            </a:r>
            <a:endParaRPr/>
          </a:p>
        </p:txBody>
      </p:sp>
      <p:sp>
        <p:nvSpPr>
          <p:cNvPr id="279" name="Google Shape;279;p4"/>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lang="en"/>
              <a:t>The </a:t>
            </a:r>
            <a:r>
              <a:rPr b="1" lang="en"/>
              <a:t>Hypertext Transfer Protocol</a:t>
            </a:r>
            <a:r>
              <a:rPr lang="en"/>
              <a:t> is an application-level protocol for distributed, collaborative, hypermedia information systems. </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lang="en"/>
              <a:t>This is the foundation for data communication for the </a:t>
            </a:r>
            <a:r>
              <a:rPr b="1" lang="en"/>
              <a:t>World Wide Web </a:t>
            </a:r>
            <a:endParaRPr b="1"/>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lang="en"/>
              <a:t>HTTP is a </a:t>
            </a:r>
            <a:r>
              <a:rPr b="1" lang="en"/>
              <a:t>communication protocol</a:t>
            </a:r>
            <a:r>
              <a:rPr lang="en"/>
              <a:t>, which is used to deliver data HTML files, image files, queries on the World Wide Web.</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t/>
            </a:r>
            <a:endParaRPr/>
          </a:p>
        </p:txBody>
      </p:sp>
      <p:sp>
        <p:nvSpPr>
          <p:cNvPr id="280" name="Google Shape;280;p4"/>
          <p:cNvSpPr txBox="1"/>
          <p:nvPr>
            <p:ph idx="3" type="body"/>
          </p:nvPr>
        </p:nvSpPr>
        <p:spPr>
          <a:xfrm>
            <a:off x="4722000" y="844225"/>
            <a:ext cx="40248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Clr>
                <a:schemeClr val="dk1"/>
              </a:buClr>
              <a:buSzPts val="1100"/>
              <a:buFont typeface="Arial"/>
              <a:buNone/>
            </a:pPr>
            <a:r>
              <a:rPr lang="en"/>
              <a:t>The default port is </a:t>
            </a:r>
            <a:r>
              <a:rPr b="1" lang="en"/>
              <a:t>TCP 80</a:t>
            </a:r>
            <a:r>
              <a:rPr lang="en"/>
              <a:t>, but other ports can be used. </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lang="en"/>
              <a:t>It provides a </a:t>
            </a:r>
            <a:r>
              <a:rPr b="1" lang="en"/>
              <a:t>standardized way for computers to communicate </a:t>
            </a:r>
            <a:r>
              <a:rPr lang="en"/>
              <a:t>with each other. </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lang="en"/>
              <a:t>HTTP specification specifies how clients request data will be constructed and sent to the serve, and how servers respond to these requests. </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t/>
            </a:r>
            <a:endParaRPr/>
          </a:p>
        </p:txBody>
      </p:sp>
      <p:sp>
        <p:nvSpPr>
          <p:cNvPr id="281" name="Google Shape;281;p4"/>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2" name="Google Shape;282;p4"/>
          <p:cNvSpPr/>
          <p:nvPr/>
        </p:nvSpPr>
        <p:spPr>
          <a:xfrm>
            <a:off x="47220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JSON vs XML</a:t>
            </a:r>
            <a:endParaRPr/>
          </a:p>
        </p:txBody>
      </p:sp>
      <p:sp>
        <p:nvSpPr>
          <p:cNvPr id="571" name="Google Shape;571;p37"/>
          <p:cNvSpPr txBox="1"/>
          <p:nvPr/>
        </p:nvSpPr>
        <p:spPr>
          <a:xfrm>
            <a:off x="419100" y="844225"/>
            <a:ext cx="4024800" cy="375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60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JSON</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JSON object has a type</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JSON types: string, number, array, Boolean</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Data is readily accessible as JSON objects</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JSON is supported by most browsers</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JSON has no display capabilities</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JSON supports only text and number data type</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It doesn't support comments</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572" name="Google Shape;572;p37"/>
          <p:cNvSpPr txBox="1"/>
          <p:nvPr/>
        </p:nvSpPr>
        <p:spPr>
          <a:xfrm>
            <a:off x="4722000" y="844225"/>
            <a:ext cx="4024800" cy="3759000"/>
          </a:xfrm>
          <a:prstGeom prst="rect">
            <a:avLst/>
          </a:prstGeom>
          <a:noFill/>
          <a:ln>
            <a:noFill/>
          </a:ln>
        </p:spPr>
        <p:txBody>
          <a:bodyPr anchorCtr="0" anchor="t" bIns="0" lIns="0" spcFirstLastPara="1" rIns="0" wrap="square" tIns="0">
            <a:noAutofit/>
          </a:bodyPr>
          <a:lstStyle/>
          <a:p>
            <a:pPr indent="0" lvl="0" marL="457200" marR="0" rtl="0" algn="l">
              <a:lnSpc>
                <a:spcPct val="100000"/>
              </a:lnSpc>
              <a:spcBef>
                <a:spcPts val="60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XML</a:t>
            </a:r>
            <a:endParaRPr b="1"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Proxima Nova"/>
                <a:ea typeface="Proxima Nova"/>
                <a:cs typeface="Proxima Nova"/>
                <a:sym typeface="Proxima Nova"/>
              </a:rPr>
              <a:t>XML data is typeless</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Proxima Nova"/>
                <a:ea typeface="Proxima Nova"/>
                <a:cs typeface="Proxima Nova"/>
                <a:sym typeface="Proxima Nova"/>
              </a:rPr>
              <a:t>All XML data should be string</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Proxima Nova"/>
                <a:ea typeface="Proxima Nova"/>
                <a:cs typeface="Proxima Nova"/>
                <a:sym typeface="Proxima Nova"/>
              </a:rPr>
              <a:t>XML data needs to be parsed.</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Proxima Nova"/>
                <a:ea typeface="Proxima Nova"/>
                <a:cs typeface="Proxima Nova"/>
                <a:sym typeface="Proxima Nova"/>
              </a:rPr>
              <a:t>Cross-browser XML parsing can be tricky</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Proxima Nova"/>
                <a:ea typeface="Proxima Nova"/>
                <a:cs typeface="Proxima Nova"/>
                <a:sym typeface="Proxima Nova"/>
              </a:rPr>
              <a:t>XML offers the capability to display data because it is a markup language.</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Proxima Nova"/>
                <a:ea typeface="Proxima Nova"/>
                <a:cs typeface="Proxima Nova"/>
                <a:sym typeface="Proxima Nova"/>
              </a:rPr>
              <a:t>JXML support various data types such as number, text, images, charts, graphs, etc.</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Proxima Nova"/>
                <a:ea typeface="Proxima Nova"/>
                <a:cs typeface="Proxima Nova"/>
                <a:sym typeface="Proxima Nova"/>
              </a:rPr>
              <a:t>Retrieving value is difficult</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Proxima Nova"/>
                <a:ea typeface="Proxima Nova"/>
                <a:cs typeface="Proxima Nova"/>
                <a:sym typeface="Proxima Nova"/>
              </a:rPr>
              <a:t>It supports comments.</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Proxima Nova"/>
                <a:ea typeface="Proxima Nova"/>
                <a:cs typeface="Proxima Nova"/>
                <a:sym typeface="Proxima Nova"/>
              </a:rPr>
              <a:t>XML documents are relatively more difficult to read and interpret.</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chemeClr val="dk1"/>
              </a:buClr>
              <a:buSzPts val="1100"/>
              <a:buFont typeface="Arial"/>
              <a:buNone/>
            </a:pPr>
            <a:r>
              <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JSON vs XML</a:t>
            </a:r>
            <a:endParaRPr/>
          </a:p>
        </p:txBody>
      </p:sp>
      <p:sp>
        <p:nvSpPr>
          <p:cNvPr id="578" name="Google Shape;578;p38"/>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t/>
            </a:r>
            <a:endParaRPr/>
          </a:p>
        </p:txBody>
      </p:sp>
      <p:sp>
        <p:nvSpPr>
          <p:cNvPr id="579" name="Google Shape;579;p38"/>
          <p:cNvSpPr txBox="1"/>
          <p:nvPr/>
        </p:nvSpPr>
        <p:spPr>
          <a:xfrm>
            <a:off x="419100" y="844225"/>
            <a:ext cx="4024800" cy="375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 "students": [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  "id":"01",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"name": "Tom",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"lastname": "Price"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  "id":"02",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"name": "Nick",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"lastname": "Thameson"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580" name="Google Shape;580;p38"/>
          <p:cNvSpPr txBox="1"/>
          <p:nvPr/>
        </p:nvSpPr>
        <p:spPr>
          <a:xfrm>
            <a:off x="4722000" y="844225"/>
            <a:ext cx="4024800" cy="3759000"/>
          </a:xfrm>
          <a:prstGeom prst="rect">
            <a:avLst/>
          </a:prstGeom>
          <a:noFill/>
          <a:ln>
            <a:noFill/>
          </a:ln>
        </p:spPr>
        <p:txBody>
          <a:bodyPr anchorCtr="0" anchor="t" bIns="0" lIns="0" spcFirstLastPara="1" rIns="0" wrap="square" tIns="0">
            <a:noAutofit/>
          </a:bodyPr>
          <a:lstStyle/>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&lt;?xml version="1.0" encoding="UTF-8" ?&gt;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&lt;students&gt;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&lt;student&gt;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&lt;id&gt;01&lt;/id&gt;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&lt;name&gt;Tom&lt;/name&gt;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&lt;lastname&gt;Price&lt;/lastname&gt;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&lt;/student&gt;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&lt;student&gt;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&lt;id&gt;02&lt;/id&gt;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&lt;name&gt;Nick&lt;/name&gt;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&lt;lastname&gt;Thameson&lt;/lastname&gt;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	&lt;/student&gt;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chemeClr val="dk1"/>
              </a:buClr>
              <a:buSzPts val="1100"/>
              <a:buFont typeface="Arial"/>
              <a:buNone/>
            </a:pPr>
            <a:r>
              <a:rPr b="0" i="0" lang="en" sz="1200" u="none" cap="none" strike="noStrike">
                <a:solidFill>
                  <a:srgbClr val="000000"/>
                </a:solidFill>
                <a:latin typeface="Courier New"/>
                <a:ea typeface="Courier New"/>
                <a:cs typeface="Courier New"/>
                <a:sym typeface="Courier New"/>
              </a:rPr>
              <a:t>&lt;/root&gt;</a:t>
            </a:r>
            <a:endParaRPr b="0" i="0" sz="12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1e24b79d03_2_0"/>
          <p:cNvSpPr txBox="1"/>
          <p:nvPr>
            <p:ph type="title"/>
          </p:nvPr>
        </p:nvSpPr>
        <p:spPr>
          <a:xfrm>
            <a:off x="419100" y="439550"/>
            <a:ext cx="1192200" cy="5511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lt1"/>
                </a:solidFill>
              </a:rPr>
              <a:t>REST API</a:t>
            </a:r>
            <a:endParaRPr sz="1800">
              <a:solidFill>
                <a:schemeClr val="lt1"/>
              </a:solidFill>
            </a:endParaRPr>
          </a:p>
        </p:txBody>
      </p:sp>
      <p:pic>
        <p:nvPicPr>
          <p:cNvPr id="586" name="Google Shape;586;g11e24b79d03_2_0"/>
          <p:cNvPicPr preferRelativeResize="0"/>
          <p:nvPr/>
        </p:nvPicPr>
        <p:blipFill>
          <a:blip r:embed="rId3">
            <a:alphaModFix/>
          </a:blip>
          <a:stretch>
            <a:fillRect/>
          </a:stretch>
        </p:blipFill>
        <p:spPr>
          <a:xfrm>
            <a:off x="3238500" y="1204913"/>
            <a:ext cx="2667000" cy="2733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9"/>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SzPts val="800"/>
              <a:buNone/>
            </a:pPr>
            <a:r>
              <a:rPr lang="en"/>
              <a:t>Spring MVC Annotations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Annotations</a:t>
            </a:r>
            <a:endParaRPr/>
          </a:p>
        </p:txBody>
      </p:sp>
      <p:sp>
        <p:nvSpPr>
          <p:cNvPr id="597" name="Google Shape;597;p40"/>
          <p:cNvSpPr txBox="1"/>
          <p:nvPr>
            <p:ph idx="1" type="body"/>
          </p:nvPr>
        </p:nvSpPr>
        <p:spPr>
          <a:xfrm>
            <a:off x="375450" y="788900"/>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b="1" lang="en"/>
              <a:t>Component</a:t>
            </a:r>
            <a:endParaRPr b="1"/>
          </a:p>
          <a:p>
            <a:pPr indent="0" lvl="0" marL="0" rtl="0" algn="l">
              <a:lnSpc>
                <a:spcPct val="100000"/>
              </a:lnSpc>
              <a:spcBef>
                <a:spcPts val="600"/>
              </a:spcBef>
              <a:spcAft>
                <a:spcPts val="0"/>
              </a:spcAft>
              <a:buClr>
                <a:schemeClr val="dk1"/>
              </a:buClr>
              <a:buSzPts val="1100"/>
              <a:buFont typeface="Arial"/>
              <a:buNone/>
            </a:pPr>
            <a:r>
              <a:rPr b="1" lang="en"/>
              <a:t>@Component </a:t>
            </a:r>
            <a:r>
              <a:rPr lang="en"/>
              <a:t>tells to Spring to automatically detect our custom beans</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rPr lang="en"/>
              <a:t>During the first Spring release, all beans used to be declared in an XML file. For a large project, this quickly becomes a massive task, and Spring guys recognized the problem quickly.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In later versions, they provide </a:t>
            </a:r>
            <a:r>
              <a:rPr b="1" lang="en"/>
              <a:t>annotation-based dependency injection</a:t>
            </a:r>
            <a:r>
              <a:rPr lang="en"/>
              <a:t> and </a:t>
            </a:r>
            <a:r>
              <a:rPr b="1" lang="en"/>
              <a:t>Java-based configuration</a:t>
            </a:r>
            <a:r>
              <a:rPr lang="en"/>
              <a:t>. From Spring 2.5 annotation-based dependency injection was introduced, which automatically scans and registers classes as Spring bean which is annotated using @Component annotation.</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lang="en"/>
              <a:t>This means you don’t declare that bean using the </a:t>
            </a:r>
            <a:r>
              <a:rPr b="1" lang="en"/>
              <a:t>&lt;bean&gt; tag</a:t>
            </a:r>
            <a:r>
              <a:rPr lang="en"/>
              <a:t> and inject the dependency, it will be done automatically by Spring. This functionality was enabled and disabled using </a:t>
            </a:r>
            <a:r>
              <a:rPr b="1" lang="en"/>
              <a:t>&lt;context:component-scan&gt; tag</a:t>
            </a:r>
            <a:r>
              <a:rPr lang="en"/>
              <a:t>.</a:t>
            </a:r>
            <a:endParaRPr/>
          </a:p>
          <a:p>
            <a:pPr indent="0" lvl="0" marL="0" rtl="0" algn="l">
              <a:lnSpc>
                <a:spcPct val="100000"/>
              </a:lnSpc>
              <a:spcBef>
                <a:spcPts val="600"/>
              </a:spcBef>
              <a:spcAft>
                <a:spcPts val="0"/>
              </a:spcAft>
              <a:buSzPts val="1200"/>
              <a:buNone/>
            </a:pPr>
            <a:r>
              <a:t/>
            </a:r>
            <a:endParaRPr/>
          </a:p>
        </p:txBody>
      </p:sp>
      <p:sp>
        <p:nvSpPr>
          <p:cNvPr id="598" name="Google Shape;598;p40"/>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Annotations</a:t>
            </a:r>
            <a:endParaRPr/>
          </a:p>
        </p:txBody>
      </p:sp>
      <p:sp>
        <p:nvSpPr>
          <p:cNvPr id="604" name="Google Shape;604;p41"/>
          <p:cNvSpPr txBox="1"/>
          <p:nvPr>
            <p:ph idx="1" type="body"/>
          </p:nvPr>
        </p:nvSpPr>
        <p:spPr>
          <a:xfrm>
            <a:off x="375450" y="788900"/>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b="1" lang="en"/>
              <a:t>@Service, @Controller, and @Repository</a:t>
            </a:r>
            <a:endParaRPr b="1"/>
          </a:p>
          <a:p>
            <a:pPr indent="0" lvl="0" marL="0" rtl="0" algn="l">
              <a:lnSpc>
                <a:spcPct val="100000"/>
              </a:lnSpc>
              <a:spcBef>
                <a:spcPts val="600"/>
              </a:spcBef>
              <a:spcAft>
                <a:spcPts val="0"/>
              </a:spcAft>
              <a:buSzPts val="1200"/>
              <a:buNone/>
            </a:pPr>
            <a:r>
              <a:rPr lang="en"/>
              <a:t>Specialized annotations of @Component for certain situations</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By using that annotation we do two things: first, </a:t>
            </a:r>
            <a:r>
              <a:rPr b="1" lang="en"/>
              <a:t>we declare that this class is a Spring bean</a:t>
            </a:r>
            <a:r>
              <a:rPr lang="en"/>
              <a:t> and should be created and maintained by Spring ApplicationContext, but also we indicate that </a:t>
            </a:r>
            <a:r>
              <a:rPr b="1" lang="en"/>
              <a:t>its role</a:t>
            </a:r>
            <a:r>
              <a:rPr lang="en"/>
              <a:t>.</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This 2nd property is used by web-specific tools and functionalities. For example, DispatcherServlet will look for @RequestMapping on classes that are annotated using </a:t>
            </a:r>
            <a:r>
              <a:rPr b="1" lang="en">
                <a:solidFill>
                  <a:srgbClr val="E06666"/>
                </a:solidFill>
              </a:rPr>
              <a:t>@Controller but not with @Component.</a:t>
            </a:r>
            <a:endParaRPr b="1">
              <a:solidFill>
                <a:srgbClr val="E06666"/>
              </a:solidFill>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This means @Component and @Controller are the same </a:t>
            </a:r>
            <a:r>
              <a:rPr b="1" lang="en"/>
              <a:t>with respect to bean creation and dependency injection</a:t>
            </a:r>
            <a:r>
              <a:rPr lang="en"/>
              <a:t> but later is a specialized form of former. Even if you replace @Controller annotation with @Component, Spring can automatically detect and register the controller class but it may not work as you expect with respect to request mapping.</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a:p>
        </p:txBody>
      </p:sp>
      <p:sp>
        <p:nvSpPr>
          <p:cNvPr id="605" name="Google Shape;605;p41"/>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Annotations</a:t>
            </a:r>
            <a:endParaRPr/>
          </a:p>
        </p:txBody>
      </p:sp>
      <p:sp>
        <p:nvSpPr>
          <p:cNvPr id="611" name="Google Shape;611;p42"/>
          <p:cNvSpPr txBox="1"/>
          <p:nvPr>
            <p:ph idx="1" type="body"/>
          </p:nvPr>
        </p:nvSpPr>
        <p:spPr>
          <a:xfrm>
            <a:off x="375450" y="788900"/>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b="1" lang="en"/>
              <a:t>Rest Controller</a:t>
            </a:r>
            <a:endParaRPr b="1"/>
          </a:p>
          <a:p>
            <a:pPr indent="0" lvl="0" marL="0" rtl="0" algn="l">
              <a:lnSpc>
                <a:spcPct val="100000"/>
              </a:lnSpc>
              <a:spcBef>
                <a:spcPts val="600"/>
              </a:spcBef>
              <a:spcAft>
                <a:spcPts val="0"/>
              </a:spcAft>
              <a:buSzPts val="1200"/>
              <a:buNone/>
            </a:pPr>
            <a:r>
              <a:rPr b="1" lang="en"/>
              <a:t>@RestController= @Controller + @ResponseBody; </a:t>
            </a:r>
            <a:r>
              <a:rPr lang="en"/>
              <a:t>it is</a:t>
            </a:r>
            <a:r>
              <a:rPr b="1" lang="en"/>
              <a:t> </a:t>
            </a:r>
            <a:r>
              <a:rPr lang="en"/>
              <a:t>used to define the RESTful web services. It serves JSON, XML and custom response.</a:t>
            </a:r>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@RestController</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public class UserController{}</a:t>
            </a:r>
            <a:endParaRPr>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b="1" lang="en"/>
              <a:t>Request Mapping</a:t>
            </a:r>
            <a:endParaRPr b="1"/>
          </a:p>
          <a:p>
            <a:pPr indent="0" lvl="0" marL="0" rtl="0" algn="l">
              <a:lnSpc>
                <a:spcPct val="100000"/>
              </a:lnSpc>
              <a:spcBef>
                <a:spcPts val="600"/>
              </a:spcBef>
              <a:spcAft>
                <a:spcPts val="0"/>
              </a:spcAft>
              <a:buClr>
                <a:schemeClr val="dk1"/>
              </a:buClr>
              <a:buSzPts val="1100"/>
              <a:buFont typeface="Arial"/>
              <a:buNone/>
            </a:pPr>
            <a:r>
              <a:rPr b="1" lang="en"/>
              <a:t>@RequestMapping </a:t>
            </a:r>
            <a:r>
              <a:rPr lang="en"/>
              <a:t>is used to define the Request URI to access the REST Endpoints. We can define Request method to consume and produce object. The default request method is GET. (@GetMapping @PostMapping)</a:t>
            </a:r>
            <a:endParaRPr/>
          </a:p>
          <a:p>
            <a:pPr indent="0" lvl="0" marL="0" rtl="0" algn="l">
              <a:lnSpc>
                <a:spcPct val="100000"/>
              </a:lnSpc>
              <a:spcBef>
                <a:spcPts val="600"/>
              </a:spcBef>
              <a:spcAft>
                <a:spcPts val="0"/>
              </a:spcAft>
              <a:buClr>
                <a:schemeClr val="dk1"/>
              </a:buClr>
              <a:buSzPts val="1100"/>
              <a:buFont typeface="Arial"/>
              <a:buNone/>
            </a:pPr>
            <a:r>
              <a:rPr lang="en">
                <a:latin typeface="Courier New"/>
                <a:ea typeface="Courier New"/>
                <a:cs typeface="Courier New"/>
                <a:sym typeface="Courier New"/>
              </a:rPr>
              <a:t>@RequestMapping(value = "/user")</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public ResponseEntity&lt;User&gt; getUsers() { }</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b="1" lang="en"/>
              <a:t>Request Body</a:t>
            </a:r>
            <a:endParaRPr b="1"/>
          </a:p>
          <a:p>
            <a:pPr indent="0" lvl="0" marL="0" rtl="0" algn="l">
              <a:lnSpc>
                <a:spcPct val="100000"/>
              </a:lnSpc>
              <a:spcBef>
                <a:spcPts val="600"/>
              </a:spcBef>
              <a:spcAft>
                <a:spcPts val="0"/>
              </a:spcAft>
              <a:buSzPts val="1200"/>
              <a:buNone/>
            </a:pPr>
            <a:r>
              <a:rPr b="1" lang="en"/>
              <a:t>@RequestBody</a:t>
            </a:r>
            <a:r>
              <a:rPr lang="en"/>
              <a:t> annotation is used to define the request body content type.</a:t>
            </a:r>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public ResponseEntity&lt;User&gt; createUser(@RequestBody User user) {</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t/>
            </a:r>
            <a:endParaRPr/>
          </a:p>
        </p:txBody>
      </p:sp>
      <p:sp>
        <p:nvSpPr>
          <p:cNvPr id="612" name="Google Shape;612;p42"/>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Annotations</a:t>
            </a:r>
            <a:endParaRPr/>
          </a:p>
        </p:txBody>
      </p:sp>
      <p:sp>
        <p:nvSpPr>
          <p:cNvPr id="618" name="Google Shape;618;p43"/>
          <p:cNvSpPr txBox="1"/>
          <p:nvPr>
            <p:ph idx="1" type="body"/>
          </p:nvPr>
        </p:nvSpPr>
        <p:spPr>
          <a:xfrm>
            <a:off x="375450" y="788900"/>
            <a:ext cx="85203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b="1" lang="en"/>
              <a:t>Path Variable</a:t>
            </a:r>
            <a:endParaRPr b="1"/>
          </a:p>
          <a:p>
            <a:pPr indent="0" lvl="0" marL="0" rtl="0" algn="l">
              <a:lnSpc>
                <a:spcPct val="100000"/>
              </a:lnSpc>
              <a:spcBef>
                <a:spcPts val="600"/>
              </a:spcBef>
              <a:spcAft>
                <a:spcPts val="0"/>
              </a:spcAft>
              <a:buSzPts val="1200"/>
              <a:buNone/>
            </a:pPr>
            <a:r>
              <a:rPr b="1" lang="en"/>
              <a:t>@PathVariable</a:t>
            </a:r>
            <a:r>
              <a:rPr lang="en"/>
              <a:t> annotation is used to define the custom url: ex http://localhost:8080/api/users/111 </a:t>
            </a:r>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@GetMapping("/api/users/{id}")</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@ResponseBody</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public String getUserById(@PathVariable String id) {</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    return "ID: " + id;</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b="1" lang="en"/>
              <a:t>Request Parameter</a:t>
            </a:r>
            <a:endParaRPr b="1"/>
          </a:p>
          <a:p>
            <a:pPr indent="0" lvl="0" marL="0" rtl="0" algn="l">
              <a:lnSpc>
                <a:spcPct val="100000"/>
              </a:lnSpc>
              <a:spcBef>
                <a:spcPts val="600"/>
              </a:spcBef>
              <a:spcAft>
                <a:spcPts val="0"/>
              </a:spcAft>
              <a:buSzPts val="1200"/>
              <a:buNone/>
            </a:pPr>
            <a:r>
              <a:rPr b="1" lang="en"/>
              <a:t>@RequestParam </a:t>
            </a:r>
            <a:r>
              <a:rPr lang="en"/>
              <a:t>annotation is used to read the request parameters from the Request URL. ex http://localhost:8080/users?id=111</a:t>
            </a:r>
            <a:endParaRPr b="1"/>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@GetMapping("/users")</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@ResponseBody</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public String getUserByIdUsingQueryParam(@RequestParam String id) {</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latin typeface="Courier New"/>
                <a:ea typeface="Courier New"/>
                <a:cs typeface="Courier New"/>
                <a:sym typeface="Courier New"/>
              </a:rPr>
              <a:t>    return "ID: " + id;</a:t>
            </a:r>
            <a:endParaRPr>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p:txBody>
      </p:sp>
      <p:sp>
        <p:nvSpPr>
          <p:cNvPr id="619" name="Google Shape;619;p43"/>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4"/>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Annotations</a:t>
            </a:r>
            <a:endParaRPr/>
          </a:p>
        </p:txBody>
      </p:sp>
      <p:sp>
        <p:nvSpPr>
          <p:cNvPr id="625" name="Google Shape;625;p44"/>
          <p:cNvSpPr txBox="1"/>
          <p:nvPr>
            <p:ph idx="1" type="body"/>
          </p:nvPr>
        </p:nvSpPr>
        <p:spPr>
          <a:xfrm>
            <a:off x="419100" y="8442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rPr b="1" lang="en"/>
              <a:t>@PathVariable</a:t>
            </a:r>
            <a:r>
              <a:rPr lang="en"/>
              <a:t> or </a:t>
            </a:r>
            <a:r>
              <a:rPr b="1" lang="en"/>
              <a:t>@RequestParam? </a:t>
            </a:r>
            <a:endParaRPr b="1"/>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b="1"/>
          </a:p>
          <a:p>
            <a:pPr indent="0" lvl="0" marL="0" rtl="0" algn="l">
              <a:lnSpc>
                <a:spcPct val="100000"/>
              </a:lnSpc>
              <a:spcBef>
                <a:spcPts val="600"/>
              </a:spcBef>
              <a:spcAft>
                <a:spcPts val="0"/>
              </a:spcAft>
              <a:buSzPts val="1200"/>
              <a:buNone/>
            </a:pPr>
            <a:r>
              <a:t/>
            </a:r>
            <a:endParaRPr b="1"/>
          </a:p>
        </p:txBody>
      </p:sp>
      <p:sp>
        <p:nvSpPr>
          <p:cNvPr id="626" name="Google Shape;626;p44"/>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27" name="Google Shape;627;p44"/>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Best practices</a:t>
            </a:r>
            <a:endParaRPr/>
          </a:p>
        </p:txBody>
      </p:sp>
      <p:pic>
        <p:nvPicPr>
          <p:cNvPr id="628" name="Google Shape;628;p44"/>
          <p:cNvPicPr preferRelativeResize="0"/>
          <p:nvPr/>
        </p:nvPicPr>
        <p:blipFill rotWithShape="1">
          <a:blip r:embed="rId3">
            <a:alphaModFix/>
          </a:blip>
          <a:srcRect b="0" l="0" r="0" t="0"/>
          <a:stretch/>
        </p:blipFill>
        <p:spPr>
          <a:xfrm>
            <a:off x="2389495" y="1588775"/>
            <a:ext cx="4452300" cy="2698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5"/>
          <p:cNvSpPr txBox="1"/>
          <p:nvPr>
            <p:ph idx="1" type="body"/>
          </p:nvPr>
        </p:nvSpPr>
        <p:spPr>
          <a:xfrm>
            <a:off x="419100" y="5478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solidFill>
                  <a:srgbClr val="000000"/>
                </a:solidFill>
                <a:latin typeface="Courier New"/>
                <a:ea typeface="Courier New"/>
                <a:cs typeface="Courier New"/>
                <a:sym typeface="Courier New"/>
              </a:rPr>
              <a:t>EmployeeNotFoundException is an exception used to indicate when an employee is looked up but not found.</a:t>
            </a:r>
            <a:endParaRPr>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solidFill>
                  <a:srgbClr val="000000"/>
                </a:solidFill>
                <a:latin typeface="Courier New"/>
                <a:ea typeface="Courier New"/>
                <a:cs typeface="Courier New"/>
                <a:sym typeface="Courier New"/>
              </a:rPr>
              <a:t>class EmployeeNotFoundException extends RuntimeException {</a:t>
            </a:r>
            <a:endParaRPr>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solidFill>
                  <a:srgbClr val="000000"/>
                </a:solidFill>
                <a:latin typeface="Courier New"/>
                <a:ea typeface="Courier New"/>
                <a:cs typeface="Courier New"/>
                <a:sym typeface="Courier New"/>
              </a:rPr>
              <a:t>  EmployeeNotFoundException(Long id) {</a:t>
            </a:r>
            <a:endParaRPr>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solidFill>
                  <a:srgbClr val="000000"/>
                </a:solidFill>
                <a:latin typeface="Courier New"/>
                <a:ea typeface="Courier New"/>
                <a:cs typeface="Courier New"/>
                <a:sym typeface="Courier New"/>
              </a:rPr>
              <a:t>    super("Could not find employee " + id);</a:t>
            </a:r>
            <a:endParaRPr>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solidFill>
                  <a:srgbClr val="000000"/>
                </a:solidFill>
                <a:latin typeface="Courier New"/>
                <a:ea typeface="Courier New"/>
                <a:cs typeface="Courier New"/>
                <a:sym typeface="Courier New"/>
              </a:rPr>
              <a:t>  }</a:t>
            </a:r>
            <a:endParaRPr>
              <a:solidFill>
                <a:srgbClr val="000000"/>
              </a:solidFill>
              <a:latin typeface="Courier New"/>
              <a:ea typeface="Courier New"/>
              <a:cs typeface="Courier New"/>
              <a:sym typeface="Courier New"/>
            </a:endParaRPr>
          </a:p>
          <a:p>
            <a:pPr indent="0" lvl="0" marL="0" marR="101600" rtl="0" algn="l">
              <a:lnSpc>
                <a:spcPct val="115000"/>
              </a:lnSpc>
              <a:spcBef>
                <a:spcPts val="0"/>
              </a:spcBef>
              <a:spcAft>
                <a:spcPts val="0"/>
              </a:spcAft>
              <a:buClr>
                <a:schemeClr val="dk1"/>
              </a:buClr>
              <a:buSzPts val="1100"/>
              <a:buFont typeface="Arial"/>
              <a:buNone/>
            </a:pPr>
            <a:r>
              <a:rPr lang="en">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a:solidFill>
                  <a:srgbClr val="000000"/>
                </a:solidFill>
                <a:latin typeface="Courier New"/>
                <a:ea typeface="Courier New"/>
                <a:cs typeface="Courier New"/>
                <a:sym typeface="Courier New"/>
              </a:rPr>
              <a:t>When an EmployeeNotFoundException is thrown, we need an extra bit of Spring MVC configuration to render a HTTP 404 response</a:t>
            </a:r>
            <a:endParaRPr>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b="1">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b="1">
              <a:solidFill>
                <a:srgbClr val="000000"/>
              </a:solidFill>
              <a:latin typeface="Courier New"/>
              <a:ea typeface="Courier New"/>
              <a:cs typeface="Courier New"/>
              <a:sym typeface="Courier New"/>
            </a:endParaRPr>
          </a:p>
        </p:txBody>
      </p:sp>
      <p:sp>
        <p:nvSpPr>
          <p:cNvPr id="634" name="Google Shape;634;p4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Exception Handling</a:t>
            </a:r>
            <a:endParaRPr/>
          </a:p>
        </p:txBody>
      </p:sp>
      <p:sp>
        <p:nvSpPr>
          <p:cNvPr id="635" name="Google Shape;635;p45"/>
          <p:cNvSpPr/>
          <p:nvPr/>
        </p:nvSpPr>
        <p:spPr>
          <a:xfrm>
            <a:off x="421058" y="5478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288" name="Google Shape;288;p5"/>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Features</a:t>
            </a:r>
            <a:endParaRPr/>
          </a:p>
        </p:txBody>
      </p:sp>
      <p:sp>
        <p:nvSpPr>
          <p:cNvPr id="289" name="Google Shape;289;p5"/>
          <p:cNvSpPr txBox="1"/>
          <p:nvPr>
            <p:ph idx="1" type="body"/>
          </p:nvPr>
        </p:nvSpPr>
        <p:spPr>
          <a:xfrm>
            <a:off x="419100" y="844225"/>
            <a:ext cx="80616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Clr>
                <a:schemeClr val="dk1"/>
              </a:buClr>
              <a:buSzPts val="1100"/>
              <a:buFont typeface="Arial"/>
              <a:buNone/>
            </a:pPr>
            <a:r>
              <a:rPr b="1" lang="en" sz="1400"/>
              <a:t>HTTP Is connectionless:</a:t>
            </a:r>
            <a:r>
              <a:rPr lang="en" sz="1400"/>
              <a:t> The HTTP client (ie. browser) initiates an HTTP request and after a request is made, the client disconnects from the server and waits for a response. The server process the request and re-establish the connection with the client to send response back.</a:t>
            </a:r>
            <a:endParaRPr sz="1400"/>
          </a:p>
          <a:p>
            <a:pPr indent="0" lvl="0" marL="0" rtl="0" algn="l">
              <a:lnSpc>
                <a:spcPct val="100000"/>
              </a:lnSpc>
              <a:spcBef>
                <a:spcPts val="600"/>
              </a:spcBef>
              <a:spcAft>
                <a:spcPts val="0"/>
              </a:spcAft>
              <a:buClr>
                <a:schemeClr val="dk1"/>
              </a:buClr>
              <a:buSzPts val="1100"/>
              <a:buFont typeface="Arial"/>
              <a:buNone/>
            </a:pPr>
            <a:r>
              <a:t/>
            </a:r>
            <a:endParaRPr sz="1400"/>
          </a:p>
          <a:p>
            <a:pPr indent="0" lvl="0" marL="0" rtl="0" algn="l">
              <a:lnSpc>
                <a:spcPct val="100000"/>
              </a:lnSpc>
              <a:spcBef>
                <a:spcPts val="600"/>
              </a:spcBef>
              <a:spcAft>
                <a:spcPts val="0"/>
              </a:spcAft>
              <a:buClr>
                <a:schemeClr val="dk1"/>
              </a:buClr>
              <a:buSzPts val="1100"/>
              <a:buFont typeface="Arial"/>
              <a:buNone/>
            </a:pPr>
            <a:r>
              <a:rPr b="1" lang="en" sz="1400"/>
              <a:t>HTTP is media independent:</a:t>
            </a:r>
            <a:r>
              <a:rPr lang="en" sz="1400"/>
              <a:t> This means, any type of data can be sent by HTTP as long as both the client and server know how to handle the data content. This is required for client as well as server to specify the content type using appropriate MIME-type.</a:t>
            </a:r>
            <a:endParaRPr sz="1400"/>
          </a:p>
          <a:p>
            <a:pPr indent="0" lvl="0" marL="0" rtl="0" algn="l">
              <a:lnSpc>
                <a:spcPct val="100000"/>
              </a:lnSpc>
              <a:spcBef>
                <a:spcPts val="600"/>
              </a:spcBef>
              <a:spcAft>
                <a:spcPts val="0"/>
              </a:spcAft>
              <a:buSzPts val="1200"/>
              <a:buNone/>
            </a:pPr>
            <a:r>
              <a:t/>
            </a:r>
            <a:endParaRPr sz="1400"/>
          </a:p>
        </p:txBody>
      </p:sp>
      <p:sp>
        <p:nvSpPr>
          <p:cNvPr id="290" name="Google Shape;290;p5"/>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6"/>
          <p:cNvSpPr txBox="1"/>
          <p:nvPr>
            <p:ph idx="1" type="body"/>
          </p:nvPr>
        </p:nvSpPr>
        <p:spPr>
          <a:xfrm>
            <a:off x="419100" y="547825"/>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rPr lang="en" sz="900">
                <a:solidFill>
                  <a:srgbClr val="000000"/>
                </a:solidFill>
                <a:latin typeface="Courier New"/>
                <a:ea typeface="Courier New"/>
                <a:cs typeface="Courier New"/>
                <a:sym typeface="Courier New"/>
              </a:rPr>
              <a:t>@ControllerAdvice</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rPr lang="en" sz="900">
                <a:solidFill>
                  <a:srgbClr val="000000"/>
                </a:solidFill>
                <a:latin typeface="Courier New"/>
                <a:ea typeface="Courier New"/>
                <a:cs typeface="Courier New"/>
                <a:sym typeface="Courier New"/>
              </a:rPr>
              <a:t>class EmployeeNotFoundAdvice {</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rPr lang="en" sz="900">
                <a:solidFill>
                  <a:srgbClr val="000000"/>
                </a:solidFill>
                <a:latin typeface="Courier New"/>
                <a:ea typeface="Courier New"/>
                <a:cs typeface="Courier New"/>
                <a:sym typeface="Courier New"/>
              </a:rPr>
              <a:t>  @ResponseBody</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rPr lang="en" sz="900">
                <a:solidFill>
                  <a:srgbClr val="000000"/>
                </a:solidFill>
                <a:latin typeface="Courier New"/>
                <a:ea typeface="Courier New"/>
                <a:cs typeface="Courier New"/>
                <a:sym typeface="Courier New"/>
              </a:rPr>
              <a:t>  @ExceptionHandler(EmployeeNotFoundException.class)</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rPr lang="en" sz="900">
                <a:solidFill>
                  <a:srgbClr val="000000"/>
                </a:solidFill>
                <a:latin typeface="Courier New"/>
                <a:ea typeface="Courier New"/>
                <a:cs typeface="Courier New"/>
                <a:sym typeface="Courier New"/>
              </a:rPr>
              <a:t>  @ResponseStatus(HttpStatus.NOT_FOUND)</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rPr lang="en" sz="900">
                <a:solidFill>
                  <a:srgbClr val="000000"/>
                </a:solidFill>
                <a:latin typeface="Courier New"/>
                <a:ea typeface="Courier New"/>
                <a:cs typeface="Courier New"/>
                <a:sym typeface="Courier New"/>
              </a:rPr>
              <a:t>  String employeeNotFoundHandler(EmployeeNotFoundException ex) {</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rPr lang="en" sz="900">
                <a:solidFill>
                  <a:srgbClr val="000000"/>
                </a:solidFill>
                <a:latin typeface="Courier New"/>
                <a:ea typeface="Courier New"/>
                <a:cs typeface="Courier New"/>
                <a:sym typeface="Courier New"/>
              </a:rPr>
              <a:t>    return ex.getMessage();</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rPr lang="en" sz="900">
                <a:solidFill>
                  <a:srgbClr val="000000"/>
                </a:solidFill>
                <a:latin typeface="Courier New"/>
                <a:ea typeface="Courier New"/>
                <a:cs typeface="Courier New"/>
                <a:sym typeface="Courier New"/>
              </a:rPr>
              <a:t>  }</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rPr lang="en" sz="900">
                <a:solidFill>
                  <a:srgbClr val="000000"/>
                </a:solidFill>
                <a:latin typeface="Courier New"/>
                <a:ea typeface="Courier New"/>
                <a:cs typeface="Courier New"/>
                <a:sym typeface="Courier New"/>
              </a:rPr>
              <a:t>}</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sz="900">
              <a:solidFill>
                <a:srgbClr val="000000"/>
              </a:solidFill>
              <a:latin typeface="Courier New"/>
              <a:ea typeface="Courier New"/>
              <a:cs typeface="Courier New"/>
              <a:sym typeface="Courier New"/>
            </a:endParaRPr>
          </a:p>
          <a:p>
            <a:pPr indent="-285750" lvl="0" marL="457200" rtl="0" algn="l">
              <a:lnSpc>
                <a:spcPct val="100000"/>
              </a:lnSpc>
              <a:spcBef>
                <a:spcPts val="600"/>
              </a:spcBef>
              <a:spcAft>
                <a:spcPts val="0"/>
              </a:spcAft>
              <a:buClr>
                <a:srgbClr val="000000"/>
              </a:buClr>
              <a:buSzPts val="900"/>
              <a:buFont typeface="Courier New"/>
              <a:buChar char="●"/>
            </a:pPr>
            <a:r>
              <a:rPr lang="en" sz="900">
                <a:solidFill>
                  <a:srgbClr val="000000"/>
                </a:solidFill>
                <a:latin typeface="Courier New"/>
                <a:ea typeface="Courier New"/>
                <a:cs typeface="Courier New"/>
                <a:sym typeface="Courier New"/>
              </a:rPr>
              <a:t>@ResponseBody signals that this advice is rendered straight into the response body.</a:t>
            </a:r>
            <a:endParaRPr sz="900">
              <a:solidFill>
                <a:srgbClr val="000000"/>
              </a:solidFill>
              <a:latin typeface="Courier New"/>
              <a:ea typeface="Courier New"/>
              <a:cs typeface="Courier New"/>
              <a:sym typeface="Courier New"/>
            </a:endParaRPr>
          </a:p>
          <a:p>
            <a:pPr indent="-285750" lvl="0" marL="457200" rtl="0" algn="l">
              <a:lnSpc>
                <a:spcPct val="100000"/>
              </a:lnSpc>
              <a:spcBef>
                <a:spcPts val="0"/>
              </a:spcBef>
              <a:spcAft>
                <a:spcPts val="0"/>
              </a:spcAft>
              <a:buClr>
                <a:srgbClr val="000000"/>
              </a:buClr>
              <a:buSzPts val="900"/>
              <a:buFont typeface="Courier New"/>
              <a:buChar char="●"/>
            </a:pPr>
            <a:r>
              <a:rPr lang="en" sz="900">
                <a:solidFill>
                  <a:srgbClr val="000000"/>
                </a:solidFill>
                <a:latin typeface="Courier New"/>
                <a:ea typeface="Courier New"/>
                <a:cs typeface="Courier New"/>
                <a:sym typeface="Courier New"/>
              </a:rPr>
              <a:t>@ExceptionHandler configures the advice to only respond if an EmployeeNotFoundException is thrown.</a:t>
            </a:r>
            <a:endParaRPr sz="900">
              <a:solidFill>
                <a:srgbClr val="000000"/>
              </a:solidFill>
              <a:latin typeface="Courier New"/>
              <a:ea typeface="Courier New"/>
              <a:cs typeface="Courier New"/>
              <a:sym typeface="Courier New"/>
            </a:endParaRPr>
          </a:p>
          <a:p>
            <a:pPr indent="-285750" lvl="0" marL="457200" rtl="0" algn="l">
              <a:lnSpc>
                <a:spcPct val="100000"/>
              </a:lnSpc>
              <a:spcBef>
                <a:spcPts val="0"/>
              </a:spcBef>
              <a:spcAft>
                <a:spcPts val="0"/>
              </a:spcAft>
              <a:buClr>
                <a:srgbClr val="000000"/>
              </a:buClr>
              <a:buSzPts val="900"/>
              <a:buFont typeface="Courier New"/>
              <a:buChar char="●"/>
            </a:pPr>
            <a:r>
              <a:rPr lang="en" sz="900">
                <a:solidFill>
                  <a:srgbClr val="000000"/>
                </a:solidFill>
                <a:latin typeface="Courier New"/>
                <a:ea typeface="Courier New"/>
                <a:cs typeface="Courier New"/>
                <a:sym typeface="Courier New"/>
              </a:rPr>
              <a:t>@ResponseStatus says to issue an HttpStatus.NOT_FOUND, i.e. an HTTP 404.</a:t>
            </a:r>
            <a:endParaRPr sz="900">
              <a:solidFill>
                <a:srgbClr val="000000"/>
              </a:solidFill>
              <a:latin typeface="Courier New"/>
              <a:ea typeface="Courier New"/>
              <a:cs typeface="Courier New"/>
              <a:sym typeface="Courier New"/>
            </a:endParaRPr>
          </a:p>
          <a:p>
            <a:pPr indent="-285750" lvl="0" marL="457200" rtl="0" algn="l">
              <a:lnSpc>
                <a:spcPct val="100000"/>
              </a:lnSpc>
              <a:spcBef>
                <a:spcPts val="0"/>
              </a:spcBef>
              <a:spcAft>
                <a:spcPts val="0"/>
              </a:spcAft>
              <a:buClr>
                <a:srgbClr val="000000"/>
              </a:buClr>
              <a:buSzPts val="900"/>
              <a:buFont typeface="Courier New"/>
              <a:buChar char="●"/>
            </a:pPr>
            <a:r>
              <a:rPr lang="en" sz="900">
                <a:solidFill>
                  <a:srgbClr val="000000"/>
                </a:solidFill>
                <a:latin typeface="Courier New"/>
                <a:ea typeface="Courier New"/>
                <a:cs typeface="Courier New"/>
                <a:sym typeface="Courier New"/>
              </a:rPr>
              <a:t>The body of the advice generates the content. In this case, it gives the message of the exception.</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Clr>
                <a:schemeClr val="dk1"/>
              </a:buClr>
              <a:buSzPts val="1100"/>
              <a:buFont typeface="Arial"/>
              <a:buNone/>
            </a:pPr>
            <a:r>
              <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b="1" sz="900">
              <a:solidFill>
                <a:srgbClr val="000000"/>
              </a:solidFill>
              <a:latin typeface="Courier New"/>
              <a:ea typeface="Courier New"/>
              <a:cs typeface="Courier New"/>
              <a:sym typeface="Courier New"/>
            </a:endParaRPr>
          </a:p>
          <a:p>
            <a:pPr indent="0" lvl="0" marL="0" rtl="0" algn="l">
              <a:lnSpc>
                <a:spcPct val="100000"/>
              </a:lnSpc>
              <a:spcBef>
                <a:spcPts val="600"/>
              </a:spcBef>
              <a:spcAft>
                <a:spcPts val="0"/>
              </a:spcAft>
              <a:buSzPts val="1200"/>
              <a:buNone/>
            </a:pPr>
            <a:r>
              <a:t/>
            </a:r>
            <a:endParaRPr b="1" sz="900">
              <a:solidFill>
                <a:srgbClr val="000000"/>
              </a:solidFill>
              <a:latin typeface="Courier New"/>
              <a:ea typeface="Courier New"/>
              <a:cs typeface="Courier New"/>
              <a:sym typeface="Courier New"/>
            </a:endParaRPr>
          </a:p>
        </p:txBody>
      </p:sp>
      <p:sp>
        <p:nvSpPr>
          <p:cNvPr id="641" name="Google Shape;641;p4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Exception Handling</a:t>
            </a:r>
            <a:endParaRPr/>
          </a:p>
        </p:txBody>
      </p:sp>
      <p:sp>
        <p:nvSpPr>
          <p:cNvPr id="642" name="Google Shape;642;p46"/>
          <p:cNvSpPr/>
          <p:nvPr/>
        </p:nvSpPr>
        <p:spPr>
          <a:xfrm>
            <a:off x="421058" y="5478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7"/>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SzPts val="800"/>
              <a:buNone/>
            </a:pPr>
            <a:r>
              <a:rPr lang="en"/>
              <a:t>Postman tool</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8"/>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SzPts val="800"/>
              <a:buNone/>
            </a:pPr>
            <a:r>
              <a:rPr lang="en"/>
              <a:t>Spring Rest API demo</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9"/>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SzPts val="800"/>
              <a:buNone/>
            </a:pPr>
            <a:r>
              <a:rPr lang="en"/>
              <a:t>Time for practice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Lab exercises</a:t>
            </a:r>
            <a:endParaRPr/>
          </a:p>
        </p:txBody>
      </p:sp>
      <p:sp>
        <p:nvSpPr>
          <p:cNvPr id="663" name="Google Shape;663;p50"/>
          <p:cNvSpPr txBox="1"/>
          <p:nvPr>
            <p:ph idx="1" type="body"/>
          </p:nvPr>
        </p:nvSpPr>
        <p:spPr>
          <a:xfrm>
            <a:off x="419100" y="966900"/>
            <a:ext cx="6996600" cy="3759000"/>
          </a:xfrm>
          <a:prstGeom prst="rect">
            <a:avLst/>
          </a:prstGeom>
          <a:noFill/>
          <a:ln>
            <a:noFill/>
          </a:ln>
        </p:spPr>
        <p:txBody>
          <a:bodyPr anchorCtr="0" anchor="t" bIns="0" lIns="0" spcFirstLastPara="1" rIns="0" wrap="square" tIns="0">
            <a:noAutofit/>
          </a:bodyPr>
          <a:lstStyle/>
          <a:p>
            <a:pPr indent="-304800" lvl="0" marL="457200" rtl="0" algn="l">
              <a:lnSpc>
                <a:spcPct val="100000"/>
              </a:lnSpc>
              <a:spcBef>
                <a:spcPts val="600"/>
              </a:spcBef>
              <a:spcAft>
                <a:spcPts val="0"/>
              </a:spcAft>
              <a:buSzPts val="1200"/>
              <a:buAutoNum type="arabicPeriod"/>
            </a:pPr>
            <a:r>
              <a:rPr lang="en"/>
              <a:t>Using the browser console find 5 different HTTP Status Codes in some responded on a website (or more websites)</a:t>
            </a:r>
            <a:endParaRPr/>
          </a:p>
          <a:p>
            <a:pPr indent="-304800" lvl="0" marL="457200" rtl="0" algn="l">
              <a:lnSpc>
                <a:spcPct val="100000"/>
              </a:lnSpc>
              <a:spcBef>
                <a:spcPts val="1000"/>
              </a:spcBef>
              <a:spcAft>
                <a:spcPts val="0"/>
              </a:spcAft>
              <a:buSzPts val="1200"/>
              <a:buAutoNum type="arabicPeriod"/>
            </a:pPr>
            <a:r>
              <a:rPr lang="en"/>
              <a:t>Implement an Update and a Partial Update for a resource in your Spring application</a:t>
            </a:r>
            <a:endParaRPr/>
          </a:p>
          <a:p>
            <a:pPr indent="-304800" lvl="0" marL="457200" rtl="0" algn="l">
              <a:lnSpc>
                <a:spcPct val="100000"/>
              </a:lnSpc>
              <a:spcBef>
                <a:spcPts val="1000"/>
              </a:spcBef>
              <a:spcAft>
                <a:spcPts val="0"/>
              </a:spcAft>
              <a:buSzPts val="1200"/>
              <a:buAutoNum type="arabicPeriod"/>
            </a:pPr>
            <a:r>
              <a:rPr lang="en"/>
              <a:t>Return all posts added by the current user.</a:t>
            </a:r>
            <a:endParaRPr/>
          </a:p>
          <a:p>
            <a:pPr indent="-304800" lvl="0" marL="457200" rtl="0" algn="l">
              <a:lnSpc>
                <a:spcPct val="100000"/>
              </a:lnSpc>
              <a:spcBef>
                <a:spcPts val="1000"/>
              </a:spcBef>
              <a:spcAft>
                <a:spcPts val="0"/>
              </a:spcAft>
              <a:buSzPts val="1200"/>
              <a:buAutoNum type="arabicPeriod"/>
            </a:pPr>
            <a:r>
              <a:rPr lang="en"/>
              <a:t>Create a custom exception. Based on that exception return an appropriate HTTP response</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p:txBody>
      </p:sp>
      <p:sp>
        <p:nvSpPr>
          <p:cNvPr id="664" name="Google Shape;664;p50"/>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296" name="Google Shape;296;p6"/>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Features</a:t>
            </a:r>
            <a:endParaRPr/>
          </a:p>
        </p:txBody>
      </p:sp>
      <p:sp>
        <p:nvSpPr>
          <p:cNvPr id="297" name="Google Shape;297;p6"/>
          <p:cNvSpPr txBox="1"/>
          <p:nvPr>
            <p:ph idx="1" type="body"/>
          </p:nvPr>
        </p:nvSpPr>
        <p:spPr>
          <a:xfrm>
            <a:off x="419100" y="844225"/>
            <a:ext cx="80616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sz="1400"/>
          </a:p>
          <a:p>
            <a:pPr indent="0" lvl="0" marL="0" rtl="0" algn="l">
              <a:lnSpc>
                <a:spcPct val="100000"/>
              </a:lnSpc>
              <a:spcBef>
                <a:spcPts val="600"/>
              </a:spcBef>
              <a:spcAft>
                <a:spcPts val="0"/>
              </a:spcAft>
              <a:buClr>
                <a:schemeClr val="dk1"/>
              </a:buClr>
              <a:buSzPts val="1100"/>
              <a:buFont typeface="Arial"/>
              <a:buNone/>
            </a:pPr>
            <a:r>
              <a:rPr b="1" lang="en" sz="1400"/>
              <a:t>HTTP is stateless:</a:t>
            </a:r>
            <a:r>
              <a:rPr lang="en" sz="1400"/>
              <a:t> As mentioned in the previous slide, HTTP is a connectionless and this is a direct result that HTTP is a stateless protocol. The server and client are aware of each other only during a current request. Afterwards, both of them forget about each other. Due to this nature of the protocol, neither the client nor the browser can retain information between different request across the web pages.</a:t>
            </a:r>
            <a:endParaRPr sz="1400"/>
          </a:p>
          <a:p>
            <a:pPr indent="0" lvl="0" marL="0" rtl="0" algn="l">
              <a:lnSpc>
                <a:spcPct val="100000"/>
              </a:lnSpc>
              <a:spcBef>
                <a:spcPts val="600"/>
              </a:spcBef>
              <a:spcAft>
                <a:spcPts val="0"/>
              </a:spcAft>
              <a:buClr>
                <a:schemeClr val="dk1"/>
              </a:buClr>
              <a:buSzPts val="1100"/>
              <a:buFont typeface="Arial"/>
              <a:buNone/>
            </a:pPr>
            <a:r>
              <a:t/>
            </a:r>
            <a:endParaRPr sz="1400"/>
          </a:p>
          <a:p>
            <a:pPr indent="0" lvl="0" marL="0" rtl="0" algn="l">
              <a:lnSpc>
                <a:spcPct val="100000"/>
              </a:lnSpc>
              <a:spcBef>
                <a:spcPts val="600"/>
              </a:spcBef>
              <a:spcAft>
                <a:spcPts val="0"/>
              </a:spcAft>
              <a:buClr>
                <a:schemeClr val="dk1"/>
              </a:buClr>
              <a:buSzPts val="1100"/>
              <a:buFont typeface="Arial"/>
              <a:buNone/>
            </a:pPr>
            <a:r>
              <a:t/>
            </a:r>
            <a:endParaRPr sz="1400"/>
          </a:p>
          <a:p>
            <a:pPr indent="0" lvl="0" marL="0" rtl="0" algn="l">
              <a:lnSpc>
                <a:spcPct val="100000"/>
              </a:lnSpc>
              <a:spcBef>
                <a:spcPts val="600"/>
              </a:spcBef>
              <a:spcAft>
                <a:spcPts val="0"/>
              </a:spcAft>
              <a:buSzPts val="1200"/>
              <a:buNone/>
            </a:pPr>
            <a:r>
              <a:rPr lang="en" sz="1400"/>
              <a:t>HTTP/1.0 uses a new connection for each request/response exchange</a:t>
            </a:r>
            <a:endParaRPr sz="1400"/>
          </a:p>
          <a:p>
            <a:pPr indent="0" lvl="0" marL="0" rtl="0" algn="l">
              <a:lnSpc>
                <a:spcPct val="100000"/>
              </a:lnSpc>
              <a:spcBef>
                <a:spcPts val="600"/>
              </a:spcBef>
              <a:spcAft>
                <a:spcPts val="0"/>
              </a:spcAft>
              <a:buClr>
                <a:schemeClr val="dk1"/>
              </a:buClr>
              <a:buSzPts val="1100"/>
              <a:buFont typeface="Arial"/>
              <a:buNone/>
            </a:pPr>
            <a:r>
              <a:rPr lang="en" sz="1400"/>
              <a:t>HTTP/1.1 connection may be used for one or more request/response exchanges.</a:t>
            </a:r>
            <a:endParaRPr sz="1400"/>
          </a:p>
          <a:p>
            <a:pPr indent="0" lvl="0" marL="0" rtl="0" algn="l">
              <a:lnSpc>
                <a:spcPct val="100000"/>
              </a:lnSpc>
              <a:spcBef>
                <a:spcPts val="600"/>
              </a:spcBef>
              <a:spcAft>
                <a:spcPts val="0"/>
              </a:spcAft>
              <a:buClr>
                <a:schemeClr val="dk1"/>
              </a:buClr>
              <a:buSzPts val="1100"/>
              <a:buFont typeface="Arial"/>
              <a:buNone/>
            </a:pPr>
            <a:r>
              <a:t/>
            </a:r>
            <a:endParaRPr sz="1400"/>
          </a:p>
          <a:p>
            <a:pPr indent="0" lvl="0" marL="0" rtl="0" algn="l">
              <a:lnSpc>
                <a:spcPct val="100000"/>
              </a:lnSpc>
              <a:spcBef>
                <a:spcPts val="600"/>
              </a:spcBef>
              <a:spcAft>
                <a:spcPts val="0"/>
              </a:spcAft>
              <a:buSzPts val="1200"/>
              <a:buNone/>
            </a:pPr>
            <a:r>
              <a:t/>
            </a:r>
            <a:endParaRPr sz="1400"/>
          </a:p>
        </p:txBody>
      </p:sp>
      <p:sp>
        <p:nvSpPr>
          <p:cNvPr id="298" name="Google Shape;298;p6"/>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304" name="Google Shape;304;p7"/>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What can be controlled by HTTP?</a:t>
            </a:r>
            <a:endParaRPr/>
          </a:p>
        </p:txBody>
      </p:sp>
      <p:sp>
        <p:nvSpPr>
          <p:cNvPr id="305" name="Google Shape;305;p7"/>
          <p:cNvSpPr txBox="1"/>
          <p:nvPr>
            <p:ph idx="1" type="body"/>
          </p:nvPr>
        </p:nvSpPr>
        <p:spPr>
          <a:xfrm>
            <a:off x="419100" y="844225"/>
            <a:ext cx="80616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sz="1400"/>
          </a:p>
          <a:p>
            <a:pPr indent="0" lvl="0" marL="0" rtl="0" algn="l">
              <a:lnSpc>
                <a:spcPct val="100000"/>
              </a:lnSpc>
              <a:spcBef>
                <a:spcPts val="600"/>
              </a:spcBef>
              <a:spcAft>
                <a:spcPts val="0"/>
              </a:spcAft>
              <a:buSzPts val="1200"/>
              <a:buNone/>
            </a:pPr>
            <a:r>
              <a:rPr b="1" lang="en" sz="1400"/>
              <a:t>Caching</a:t>
            </a:r>
            <a:endParaRPr b="1" sz="1400"/>
          </a:p>
          <a:p>
            <a:pPr indent="0" lvl="0" marL="0" rtl="0" algn="l">
              <a:lnSpc>
                <a:spcPct val="100000"/>
              </a:lnSpc>
              <a:spcBef>
                <a:spcPts val="600"/>
              </a:spcBef>
              <a:spcAft>
                <a:spcPts val="0"/>
              </a:spcAft>
              <a:buSzPts val="1200"/>
              <a:buNone/>
            </a:pPr>
            <a:r>
              <a:rPr lang="en" sz="1400"/>
              <a:t>How documents are cached can be controlled by HTTP. The server can instruct proxies and clients, about what to cache and for how long. </a:t>
            </a:r>
            <a:r>
              <a:rPr lang="en" sz="1400"/>
              <a:t>The performance of web sites and applications can be significantly improved by reusing previously fetched resources.</a:t>
            </a:r>
            <a:endParaRPr sz="1400"/>
          </a:p>
          <a:p>
            <a:pPr indent="0" lvl="0" marL="0" rtl="0" algn="l">
              <a:lnSpc>
                <a:spcPct val="100000"/>
              </a:lnSpc>
              <a:spcBef>
                <a:spcPts val="600"/>
              </a:spcBef>
              <a:spcAft>
                <a:spcPts val="0"/>
              </a:spcAft>
              <a:buSzPts val="1200"/>
              <a:buNone/>
            </a:pPr>
            <a:r>
              <a:t/>
            </a:r>
            <a:endParaRPr b="1" sz="1400"/>
          </a:p>
          <a:p>
            <a:pPr indent="0" lvl="0" marL="0" rtl="0" algn="l">
              <a:lnSpc>
                <a:spcPct val="100000"/>
              </a:lnSpc>
              <a:spcBef>
                <a:spcPts val="600"/>
              </a:spcBef>
              <a:spcAft>
                <a:spcPts val="0"/>
              </a:spcAft>
              <a:buSzPts val="1200"/>
              <a:buNone/>
            </a:pPr>
            <a:r>
              <a:rPr b="1" lang="en" sz="1400"/>
              <a:t>Authentication</a:t>
            </a:r>
            <a:endParaRPr b="1" sz="1400"/>
          </a:p>
          <a:p>
            <a:pPr indent="0" lvl="0" marL="0" rtl="0" algn="l">
              <a:lnSpc>
                <a:spcPct val="100000"/>
              </a:lnSpc>
              <a:spcBef>
                <a:spcPts val="600"/>
              </a:spcBef>
              <a:spcAft>
                <a:spcPts val="0"/>
              </a:spcAft>
              <a:buSzPts val="1200"/>
              <a:buNone/>
            </a:pPr>
            <a:r>
              <a:rPr lang="en" sz="1400"/>
              <a:t>Some pages may be protected so that only specific users can access them. Basic authentication may be provided by HTTP, either using the WWW-Authenticate and similar headers, or by setting a specific session using HTTP cookies.</a:t>
            </a:r>
            <a:endParaRPr sz="1400"/>
          </a:p>
          <a:p>
            <a:pPr indent="0" lvl="0" marL="0" rtl="0" algn="l">
              <a:lnSpc>
                <a:spcPct val="100000"/>
              </a:lnSpc>
              <a:spcBef>
                <a:spcPts val="600"/>
              </a:spcBef>
              <a:spcAft>
                <a:spcPts val="0"/>
              </a:spcAft>
              <a:buSzPts val="1200"/>
              <a:buNone/>
            </a:pPr>
            <a:r>
              <a:t/>
            </a:r>
            <a:endParaRPr b="1" sz="1400"/>
          </a:p>
          <a:p>
            <a:pPr indent="0" lvl="0" marL="0" rtl="0" algn="l">
              <a:lnSpc>
                <a:spcPct val="100000"/>
              </a:lnSpc>
              <a:spcBef>
                <a:spcPts val="600"/>
              </a:spcBef>
              <a:spcAft>
                <a:spcPts val="0"/>
              </a:spcAft>
              <a:buSzPts val="1200"/>
              <a:buNone/>
            </a:pPr>
            <a:r>
              <a:t/>
            </a:r>
            <a:endParaRPr b="1" sz="1400"/>
          </a:p>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t/>
            </a:r>
            <a:endParaRPr sz="1400"/>
          </a:p>
        </p:txBody>
      </p:sp>
      <p:sp>
        <p:nvSpPr>
          <p:cNvPr id="306" name="Google Shape;306;p7"/>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HTTP</a:t>
            </a:r>
            <a:endParaRPr/>
          </a:p>
        </p:txBody>
      </p:sp>
      <p:sp>
        <p:nvSpPr>
          <p:cNvPr id="312" name="Google Shape;312;p8"/>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What can be controlled by HTTP?</a:t>
            </a:r>
            <a:endParaRPr/>
          </a:p>
        </p:txBody>
      </p:sp>
      <p:sp>
        <p:nvSpPr>
          <p:cNvPr id="313" name="Google Shape;313;p8"/>
          <p:cNvSpPr txBox="1"/>
          <p:nvPr>
            <p:ph idx="1" type="body"/>
          </p:nvPr>
        </p:nvSpPr>
        <p:spPr>
          <a:xfrm>
            <a:off x="419100" y="844225"/>
            <a:ext cx="80616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t/>
            </a:r>
            <a:endParaRPr b="1" sz="1400"/>
          </a:p>
          <a:p>
            <a:pPr indent="0" lvl="0" marL="0" rtl="0" algn="l">
              <a:lnSpc>
                <a:spcPct val="100000"/>
              </a:lnSpc>
              <a:spcBef>
                <a:spcPts val="600"/>
              </a:spcBef>
              <a:spcAft>
                <a:spcPts val="0"/>
              </a:spcAft>
              <a:buSzPts val="1200"/>
              <a:buNone/>
            </a:pPr>
            <a:r>
              <a:rPr b="1" lang="en" sz="1400"/>
              <a:t>Proxy and tunneling</a:t>
            </a:r>
            <a:endParaRPr b="1" sz="1400"/>
          </a:p>
          <a:p>
            <a:pPr indent="0" lvl="0" marL="0" rtl="0" algn="l">
              <a:lnSpc>
                <a:spcPct val="100000"/>
              </a:lnSpc>
              <a:spcBef>
                <a:spcPts val="600"/>
              </a:spcBef>
              <a:spcAft>
                <a:spcPts val="0"/>
              </a:spcAft>
              <a:buSzPts val="1200"/>
              <a:buNone/>
            </a:pPr>
            <a:r>
              <a:rPr lang="en" sz="1400"/>
              <a:t>Servers or clients are often located on intranets and hide their true IP address from other computers. HTTP requests then go through proxies to cross this network barrier. Not all proxies are HTTP proxies. The SOCKS protocol, for example, operates at a lower level. Other protocols, like ftp, can be handled by these proxies.</a:t>
            </a:r>
            <a:endParaRPr sz="1400"/>
          </a:p>
          <a:p>
            <a:pPr indent="0" lvl="0" marL="0" rtl="0" algn="l">
              <a:lnSpc>
                <a:spcPct val="100000"/>
              </a:lnSpc>
              <a:spcBef>
                <a:spcPts val="600"/>
              </a:spcBef>
              <a:spcAft>
                <a:spcPts val="0"/>
              </a:spcAft>
              <a:buSzPts val="1200"/>
              <a:buNone/>
            </a:pPr>
            <a:r>
              <a:t/>
            </a:r>
            <a:endParaRPr b="1" sz="1400"/>
          </a:p>
          <a:p>
            <a:pPr indent="0" lvl="0" marL="0" rtl="0" algn="l">
              <a:lnSpc>
                <a:spcPct val="100000"/>
              </a:lnSpc>
              <a:spcBef>
                <a:spcPts val="600"/>
              </a:spcBef>
              <a:spcAft>
                <a:spcPts val="0"/>
              </a:spcAft>
              <a:buSzPts val="1200"/>
              <a:buNone/>
            </a:pPr>
            <a:r>
              <a:rPr b="1" lang="en" sz="1400"/>
              <a:t>Sessions</a:t>
            </a:r>
            <a:endParaRPr b="1" sz="1400"/>
          </a:p>
          <a:p>
            <a:pPr indent="0" lvl="0" marL="0" rtl="0" algn="l">
              <a:lnSpc>
                <a:spcPct val="100000"/>
              </a:lnSpc>
              <a:spcBef>
                <a:spcPts val="600"/>
              </a:spcBef>
              <a:spcAft>
                <a:spcPts val="0"/>
              </a:spcAft>
              <a:buSzPts val="1200"/>
              <a:buNone/>
            </a:pPr>
            <a:r>
              <a:rPr lang="en" sz="1400"/>
              <a:t>Using HTTP cookies allows you to link requests with the state of the server. This creates sessions, despite basic HTTP being a state-less protocol. This is useful not only for e-commerce shopping baskets, but also for any site allowing user configuration of the output.</a:t>
            </a:r>
            <a:endParaRPr sz="1400"/>
          </a:p>
          <a:p>
            <a:pPr indent="0" lvl="0" marL="0" rtl="0" algn="l">
              <a:lnSpc>
                <a:spcPct val="100000"/>
              </a:lnSpc>
              <a:spcBef>
                <a:spcPts val="600"/>
              </a:spcBef>
              <a:spcAft>
                <a:spcPts val="0"/>
              </a:spcAft>
              <a:buSzPts val="1200"/>
              <a:buNone/>
            </a:pPr>
            <a:r>
              <a:t/>
            </a:r>
            <a:endParaRPr b="1" sz="1400"/>
          </a:p>
          <a:p>
            <a:pPr indent="0" lvl="0" marL="0" rtl="0" algn="l">
              <a:lnSpc>
                <a:spcPct val="100000"/>
              </a:lnSpc>
              <a:spcBef>
                <a:spcPts val="600"/>
              </a:spcBef>
              <a:spcAft>
                <a:spcPts val="0"/>
              </a:spcAft>
              <a:buSzPts val="1200"/>
              <a:buNone/>
            </a:pPr>
            <a:r>
              <a:t/>
            </a:r>
            <a:endParaRPr b="1" sz="1400"/>
          </a:p>
          <a:p>
            <a:pPr indent="0" lvl="0" marL="0" rtl="0" algn="l">
              <a:lnSpc>
                <a:spcPct val="100000"/>
              </a:lnSpc>
              <a:spcBef>
                <a:spcPts val="600"/>
              </a:spcBef>
              <a:spcAft>
                <a:spcPts val="0"/>
              </a:spcAft>
              <a:buSzPts val="1200"/>
              <a:buNone/>
            </a:pPr>
            <a:r>
              <a:t/>
            </a:r>
            <a:endParaRPr b="1" sz="1400"/>
          </a:p>
          <a:p>
            <a:pPr indent="0" lvl="0" marL="0" rtl="0" algn="l">
              <a:lnSpc>
                <a:spcPct val="100000"/>
              </a:lnSpc>
              <a:spcBef>
                <a:spcPts val="600"/>
              </a:spcBef>
              <a:spcAft>
                <a:spcPts val="0"/>
              </a:spcAft>
              <a:buSzPts val="1200"/>
              <a:buNone/>
            </a:pPr>
            <a:r>
              <a:t/>
            </a:r>
            <a:endParaRPr b="1" sz="1400"/>
          </a:p>
          <a:p>
            <a:pPr indent="0" lvl="0" marL="0" rtl="0" algn="l">
              <a:lnSpc>
                <a:spcPct val="100000"/>
              </a:lnSpc>
              <a:spcBef>
                <a:spcPts val="600"/>
              </a:spcBef>
              <a:spcAft>
                <a:spcPts val="0"/>
              </a:spcAft>
              <a:buSzPts val="1200"/>
              <a:buNone/>
            </a:pPr>
            <a:r>
              <a:t/>
            </a:r>
            <a:endParaRPr sz="1400"/>
          </a:p>
          <a:p>
            <a:pPr indent="0" lvl="0" marL="0" rtl="0" algn="l">
              <a:lnSpc>
                <a:spcPct val="100000"/>
              </a:lnSpc>
              <a:spcBef>
                <a:spcPts val="600"/>
              </a:spcBef>
              <a:spcAft>
                <a:spcPts val="0"/>
              </a:spcAft>
              <a:buSzPts val="1200"/>
              <a:buNone/>
            </a:pPr>
            <a:r>
              <a:t/>
            </a:r>
            <a:endParaRPr sz="1400"/>
          </a:p>
        </p:txBody>
      </p:sp>
      <p:sp>
        <p:nvSpPr>
          <p:cNvPr id="314" name="Google Shape;314;p8"/>
          <p:cNvSpPr/>
          <p:nvPr/>
        </p:nvSpPr>
        <p:spPr>
          <a:xfrm>
            <a:off x="430408" y="844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9"/>
          <p:cNvPicPr preferRelativeResize="0"/>
          <p:nvPr/>
        </p:nvPicPr>
        <p:blipFill rotWithShape="1">
          <a:blip r:embed="rId3">
            <a:alphaModFix/>
          </a:blip>
          <a:srcRect b="0" l="0" r="0" t="0"/>
          <a:stretch/>
        </p:blipFill>
        <p:spPr>
          <a:xfrm>
            <a:off x="4" y="1319325"/>
            <a:ext cx="5645496" cy="3175600"/>
          </a:xfrm>
          <a:prstGeom prst="rect">
            <a:avLst/>
          </a:prstGeom>
          <a:noFill/>
          <a:ln>
            <a:noFill/>
          </a:ln>
        </p:spPr>
      </p:pic>
      <p:sp>
        <p:nvSpPr>
          <p:cNvPr id="320" name="Google Shape;320;p9"/>
          <p:cNvSpPr txBox="1"/>
          <p:nvPr/>
        </p:nvSpPr>
        <p:spPr>
          <a:xfrm>
            <a:off x="419100" y="1319325"/>
            <a:ext cx="1975200" cy="31755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212121"/>
              </a:buClr>
              <a:buSzPts val="1100"/>
              <a:buFont typeface="Arial"/>
              <a:buNone/>
            </a:pPr>
            <a:r>
              <a:t/>
            </a:r>
            <a:endParaRPr b="0" i="0" sz="1700" u="none" cap="none" strike="noStrike">
              <a:solidFill>
                <a:schemeClr val="dk1"/>
              </a:solidFill>
              <a:latin typeface="Proxima Nova"/>
              <a:ea typeface="Proxima Nova"/>
              <a:cs typeface="Proxima Nova"/>
              <a:sym typeface="Proxima Nova"/>
            </a:endParaRPr>
          </a:p>
          <a:p>
            <a:pPr indent="0" lvl="0" marL="450000" marR="664192" rtl="0" algn="l">
              <a:lnSpc>
                <a:spcPct val="115000"/>
              </a:lnSpc>
              <a:spcBef>
                <a:spcPts val="0"/>
              </a:spcBef>
              <a:spcAft>
                <a:spcPts val="0"/>
              </a:spcAft>
              <a:buClr>
                <a:srgbClr val="000000"/>
              </a:buClr>
              <a:buSzPts val="2100"/>
              <a:buFont typeface="Arial"/>
              <a:buNone/>
            </a:pPr>
            <a:r>
              <a:rPr b="1" i="0" lang="en" sz="2100" u="none" cap="none" strike="noStrike">
                <a:solidFill>
                  <a:schemeClr val="dk1"/>
                </a:solidFill>
                <a:latin typeface="Proxima Nova"/>
                <a:ea typeface="Proxima Nova"/>
                <a:cs typeface="Proxima Nova"/>
                <a:sym typeface="Proxima Nova"/>
              </a:rPr>
              <a:t>How </a:t>
            </a:r>
            <a:endParaRPr b="1" i="0" sz="2100" u="none" cap="none" strike="noStrike">
              <a:solidFill>
                <a:schemeClr val="dk1"/>
              </a:solidFill>
              <a:latin typeface="Proxima Nova"/>
              <a:ea typeface="Proxima Nova"/>
              <a:cs typeface="Proxima Nova"/>
              <a:sym typeface="Proxima Nova"/>
            </a:endParaRPr>
          </a:p>
          <a:p>
            <a:pPr indent="0" lvl="0" marL="450000" marR="664192" rtl="0" algn="l">
              <a:lnSpc>
                <a:spcPct val="115000"/>
              </a:lnSpc>
              <a:spcBef>
                <a:spcPts val="0"/>
              </a:spcBef>
              <a:spcAft>
                <a:spcPts val="0"/>
              </a:spcAft>
              <a:buClr>
                <a:srgbClr val="000000"/>
              </a:buClr>
              <a:buSzPts val="2100"/>
              <a:buFont typeface="Arial"/>
              <a:buNone/>
            </a:pPr>
            <a:r>
              <a:rPr b="1" i="0" lang="en" sz="2100" u="none" cap="none" strike="noStrike">
                <a:solidFill>
                  <a:schemeClr val="dk1"/>
                </a:solidFill>
                <a:latin typeface="Proxima Nova"/>
                <a:ea typeface="Proxima Nova"/>
                <a:cs typeface="Proxima Nova"/>
                <a:sym typeface="Proxima Nova"/>
              </a:rPr>
              <a:t>does </a:t>
            </a:r>
            <a:endParaRPr b="1" i="0" sz="2100" u="none" cap="none" strike="noStrike">
              <a:solidFill>
                <a:schemeClr val="dk1"/>
              </a:solidFill>
              <a:latin typeface="Proxima Nova"/>
              <a:ea typeface="Proxima Nova"/>
              <a:cs typeface="Proxima Nova"/>
              <a:sym typeface="Proxima Nova"/>
            </a:endParaRPr>
          </a:p>
          <a:p>
            <a:pPr indent="0" lvl="0" marL="450000" marR="664192" rtl="0" algn="l">
              <a:lnSpc>
                <a:spcPct val="115000"/>
              </a:lnSpc>
              <a:spcBef>
                <a:spcPts val="0"/>
              </a:spcBef>
              <a:spcAft>
                <a:spcPts val="0"/>
              </a:spcAft>
              <a:buClr>
                <a:srgbClr val="000000"/>
              </a:buClr>
              <a:buSzPts val="2100"/>
              <a:buFont typeface="Arial"/>
              <a:buNone/>
            </a:pPr>
            <a:r>
              <a:rPr b="1" i="0" lang="en" sz="2100" u="none" cap="none" strike="noStrike">
                <a:solidFill>
                  <a:schemeClr val="dk1"/>
                </a:solidFill>
                <a:latin typeface="Proxima Nova"/>
                <a:ea typeface="Proxima Nova"/>
                <a:cs typeface="Proxima Nova"/>
                <a:sym typeface="Proxima Nova"/>
              </a:rPr>
              <a:t>it </a:t>
            </a:r>
            <a:endParaRPr b="1" i="0" sz="2100" u="none" cap="none" strike="noStrike">
              <a:solidFill>
                <a:schemeClr val="dk1"/>
              </a:solidFill>
              <a:latin typeface="Proxima Nova"/>
              <a:ea typeface="Proxima Nova"/>
              <a:cs typeface="Proxima Nova"/>
              <a:sym typeface="Proxima Nova"/>
            </a:endParaRPr>
          </a:p>
          <a:p>
            <a:pPr indent="0" lvl="0" marL="450000" marR="664192" rtl="0" algn="l">
              <a:lnSpc>
                <a:spcPct val="115000"/>
              </a:lnSpc>
              <a:spcBef>
                <a:spcPts val="0"/>
              </a:spcBef>
              <a:spcAft>
                <a:spcPts val="0"/>
              </a:spcAft>
              <a:buClr>
                <a:srgbClr val="000000"/>
              </a:buClr>
              <a:buSzPts val="2100"/>
              <a:buFont typeface="Arial"/>
              <a:buNone/>
            </a:pPr>
            <a:r>
              <a:rPr b="1" i="0" lang="en" sz="2100" u="none" cap="none" strike="noStrike">
                <a:solidFill>
                  <a:schemeClr val="dk1"/>
                </a:solidFill>
                <a:latin typeface="Proxima Nova"/>
                <a:ea typeface="Proxima Nova"/>
                <a:cs typeface="Proxima Nova"/>
                <a:sym typeface="Proxima Nova"/>
              </a:rPr>
              <a:t>work?</a:t>
            </a:r>
            <a:endParaRPr b="0" i="0" sz="1700" u="none" cap="none" strike="noStrike">
              <a:solidFill>
                <a:schemeClr val="dk1"/>
              </a:solidFill>
              <a:latin typeface="Proxima Nova"/>
              <a:ea typeface="Proxima Nova"/>
              <a:cs typeface="Proxima Nova"/>
              <a:sym typeface="Proxima Nova"/>
            </a:endParaRPr>
          </a:p>
        </p:txBody>
      </p:sp>
      <p:pic>
        <p:nvPicPr>
          <p:cNvPr id="321" name="Google Shape;321;p9"/>
          <p:cNvPicPr preferRelativeResize="0"/>
          <p:nvPr/>
        </p:nvPicPr>
        <p:blipFill rotWithShape="1">
          <a:blip r:embed="rId4">
            <a:alphaModFix/>
          </a:blip>
          <a:srcRect b="0" l="0" r="0" t="0"/>
          <a:stretch/>
        </p:blipFill>
        <p:spPr>
          <a:xfrm>
            <a:off x="2573900" y="910675"/>
            <a:ext cx="6461048" cy="3692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SV Theme 2021">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